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2" r:id="rId3"/>
  </p:sldMasterIdLst>
  <p:sldIdLst>
    <p:sldId id="262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8"/>
    <p:restoredTop sz="94692"/>
  </p:normalViewPr>
  <p:slideViewPr>
    <p:cSldViewPr>
      <p:cViewPr varScale="1">
        <p:scale>
          <a:sx n="98" d="100"/>
          <a:sy n="98" d="100"/>
        </p:scale>
        <p:origin x="64" y="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ustomXml" Target="../customXml/item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199" y="838201"/>
            <a:ext cx="6043084" cy="493077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1" i="0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1C61EC-74C7-4A7A-A834-3480F1F230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414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0D809-E142-4367-A841-2AA6BFCB14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00603" y="1600201"/>
            <a:ext cx="3509195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05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5E60-13F3-4562-93C2-6075709746F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9902-104E-4B02-AFC8-CF27E10BE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88D5-BCD9-B97C-CB97-2E7B35444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F130C-7788-E965-1C78-88619B451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1032D-7E54-1F1F-981B-2D6B18D5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668-814E-D64E-961E-DC9E8AD36FB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32B6-BCD0-7672-BCBC-F856788B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F325-FE7F-4A93-E69D-9C7E12C9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A78-6D2C-7B41-B7A3-7262BC98A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2E22-4714-4E83-91B3-DEFCF4FE2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2D8C5-3768-40BD-B65E-FE4E1296E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D872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7503-D4F6-4228-AD5B-C0C52497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AC4-A35F-4255-B644-E0001189AF1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5ABD4-C8B2-45DE-AA06-D05A2F8B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9BEA-7D89-49E2-AF55-46787A21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07C-D062-4D27-96CB-AEA3E931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7294-91E8-4507-AABC-F9CB2AF8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1325E-D7F6-42C2-A75B-B1BD3ADD4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D87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351E-5C81-4216-B25D-3867F9DE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AC4-A35F-4255-B644-E0001189AF1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EC463-260E-415F-AA32-DD1D1547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2EF2-F1BB-4987-BA43-5D544F42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07C-D062-4D27-96CB-AEA3E931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3" y="1600201"/>
            <a:ext cx="53847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7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E56C-515B-42C5-A1BB-AC850633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684C-5BE4-422A-862B-CD5CEE6C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D87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B551B-CFA1-44F2-A51A-30CC8742B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76D5B-7B0F-4079-BCB8-2311E741A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D87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51B49-A4EB-4FF1-BB06-D2E7577AF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242FF-C28B-4E1F-9308-96C9A411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7AC4-A35F-4255-B644-E0001189AF1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40662-C955-43E5-908B-8F508823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169A5-25F6-4371-8159-2440C148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A07C-D062-4D27-96CB-AEA3E931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7C7AC0-DAC5-4D81-AE98-0AFF106115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2203" y="1600201"/>
            <a:ext cx="541219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09944F-002B-4890-8AF0-6641C0EF4E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600202"/>
            <a:ext cx="5181600" cy="44195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9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3DA0-1ADB-4A0A-8314-AAE879492C6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4C2F9D3-F1D3-486C-8AF5-DB0E237541E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1649796"/>
            <a:ext cx="10972800" cy="44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56007EB7-5172-5D4C-AF2A-92CD75F6D1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1E258106-616E-244D-ABA0-4936ABAC26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3DA0-1ADB-4A0A-8314-AAE879492C6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501D-132E-4E79-8059-4CCE30E21C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7" r:id="rId2"/>
    <p:sldLayoutId id="2147483677" r:id="rId3"/>
    <p:sldLayoutId id="2147483660" r:id="rId4"/>
    <p:sldLayoutId id="2147483678" r:id="rId5"/>
    <p:sldLayoutId id="2147483662" r:id="rId6"/>
    <p:sldLayoutId id="2147483663" r:id="rId7"/>
    <p:sldLayoutId id="214748366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D8723"/>
        </a:buClr>
        <a:buFont typeface="Arial" pitchFamily="34" charset="0"/>
        <a:buChar char="–"/>
        <a:defRPr sz="28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D8723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D8723"/>
        </a:buClr>
        <a:buFont typeface="Courier New" panose="02070309020205020404" pitchFamily="49" charset="0"/>
        <a:buChar char="o"/>
        <a:defRPr sz="20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D8723"/>
        </a:buClr>
        <a:buFont typeface="Arial" pitchFamily="34" charset="0"/>
        <a:buChar char="»"/>
        <a:defRPr sz="2000" kern="1200" baseline="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5E60-13F3-4562-93C2-6075709746F8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9902-104E-4B02-AFC8-CF27E10BE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 cap="all" baseline="0">
          <a:solidFill>
            <a:srgbClr val="BD8723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5FE66-70CD-3BF0-F6DD-43A463BBF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1D3116-C520-5C70-FF24-014A719B5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925941"/>
            <a:ext cx="5359685" cy="1616074"/>
          </a:xfrm>
          <a:noFill/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16300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C4041E-5189-4EB8-9186-17EC8372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F155F-48E9-464F-8A3F-D75AC25F4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8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A558B8-4147-43A6-8928-383FDB7F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D39BB-5938-47A9-8C17-FCF7C40B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1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MasterBrewers">
      <a:dk1>
        <a:sysClr val="windowText" lastClr="000000"/>
      </a:dk1>
      <a:lt1>
        <a:sysClr val="window" lastClr="FFFFFF"/>
      </a:lt1>
      <a:dk2>
        <a:srgbClr val="454551"/>
      </a:dk2>
      <a:lt2>
        <a:srgbClr val="BCBBBA"/>
      </a:lt2>
      <a:accent1>
        <a:srgbClr val="CC9700"/>
      </a:accent1>
      <a:accent2>
        <a:srgbClr val="A31F34"/>
      </a:accent2>
      <a:accent3>
        <a:srgbClr val="003B70"/>
      </a:accent3>
      <a:accent4>
        <a:srgbClr val="41683B"/>
      </a:accent4>
      <a:accent5>
        <a:srgbClr val="DC5F13"/>
      </a:accent5>
      <a:accent6>
        <a:srgbClr val="545759"/>
      </a:accent6>
      <a:hlink>
        <a:srgbClr val="003B7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3E957C60D134E92730B6846FF87D5" ma:contentTypeVersion="3" ma:contentTypeDescription="Create a new document." ma:contentTypeScope="" ma:versionID="2cb990da974019c2f5e7e81e2dee14b4">
  <xsd:schema xmlns:xsd="http://www.w3.org/2001/XMLSchema" xmlns:xs="http://www.w3.org/2001/XMLSchema" xmlns:p="http://schemas.microsoft.com/office/2006/metadata/properties" xmlns:ns1="http://schemas.microsoft.com/sharepoint/v3" xmlns:ns2="392c36b6-6659-4804-b8b4-cbaf520a1bff" targetNamespace="http://schemas.microsoft.com/office/2006/metadata/properties" ma:root="true" ma:fieldsID="b2da9c23fda832463dfd7b2d2e0ef8c6" ns1:_="" ns2:_="">
    <xsd:import namespace="http://schemas.microsoft.com/sharepoint/v3"/>
    <xsd:import namespace="392c36b6-6659-4804-b8b4-cbaf520a1b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c36b6-6659-4804-b8b4-cbaf520a1b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814B7B-406C-4E73-9996-E58C4055E700}"/>
</file>

<file path=customXml/itemProps2.xml><?xml version="1.0" encoding="utf-8"?>
<ds:datastoreItem xmlns:ds="http://schemas.openxmlformats.org/officeDocument/2006/customXml" ds:itemID="{F0AF41DF-F501-4CEA-BCC9-1340414C1836}"/>
</file>

<file path=customXml/itemProps3.xml><?xml version="1.0" encoding="utf-8"?>
<ds:datastoreItem xmlns:ds="http://schemas.openxmlformats.org/officeDocument/2006/customXml" ds:itemID="{0962BD39-E11F-4722-B12F-EFEE17EABB5B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Courier New</vt:lpstr>
      <vt:lpstr>Garamond</vt:lpstr>
      <vt:lpstr>Verdana</vt:lpstr>
      <vt:lpstr>Wingdings</vt:lpstr>
      <vt:lpstr>Office Theme</vt:lpstr>
      <vt:lpstr>1_Custom Design</vt:lpstr>
      <vt:lpstr>Custom Design</vt:lpstr>
      <vt:lpstr>Course Title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</dc:title>
  <dc:creator>Lisa Rothschild</dc:creator>
  <cp:lastModifiedBy>Rachel Alvarado</cp:lastModifiedBy>
  <cp:revision>22</cp:revision>
  <dcterms:created xsi:type="dcterms:W3CDTF">2006-08-16T00:00:00Z</dcterms:created>
  <dcterms:modified xsi:type="dcterms:W3CDTF">2023-01-26T15:45:10Z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0x010100D8B3E957C60D134E92730B6846FF87D5</vt:lpwstr>
  </property>
</Properties>
</file>