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71" r:id="rId6"/>
    <p:sldMasterId id="2147483690" r:id="rId7"/>
    <p:sldMasterId id="2147483787" r:id="rId8"/>
    <p:sldMasterId id="2147483815" r:id="rId9"/>
  </p:sldMasterIdLst>
  <p:notesMasterIdLst>
    <p:notesMasterId r:id="rId11"/>
  </p:notesMasterIdLst>
  <p:sldIdLst>
    <p:sldId id="5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9D6"/>
    <a:srgbClr val="000000"/>
    <a:srgbClr val="4B67B1"/>
    <a:srgbClr val="2C2B26"/>
    <a:srgbClr val="FFFFFF"/>
    <a:srgbClr val="222228"/>
    <a:srgbClr val="FFC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AD4AE-A30A-4C5E-A4F5-47432BC27894}" v="14" dt="2024-08-15T13:51:22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007" autoAdjust="0"/>
  </p:normalViewPr>
  <p:slideViewPr>
    <p:cSldViewPr snapToGrid="0">
      <p:cViewPr varScale="1">
        <p:scale>
          <a:sx n="85" d="100"/>
          <a:sy n="85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A531-B182-4513-AAB9-71072490C90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8667-22F2-4967-B323-18A95AE8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28667-22F2-4967-B323-18A95AE8E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5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3199" y="838201"/>
            <a:ext cx="6043084" cy="49307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defRPr sz="5400" b="0" i="0" cap="none" spc="0" baseline="0">
                <a:solidFill>
                  <a:srgbClr val="FFFFFF"/>
                </a:solidFill>
                <a:latin typeface="+mj-lt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2444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DBB8-ACAE-5BEE-E310-E02B307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C27AB-51AA-30AA-1C09-2B556B4F0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0F6C4-B988-D54A-D624-C6DF3E232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931B3-5764-8FB5-44A3-F5DD384AD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00252-1EAB-2EB9-3926-ED06985A5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25588-9660-A503-E60F-BCE7F468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5DDA6-2CCC-18BF-4C1D-4D08E559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38AF0-3781-5D5D-3A69-A140BE8D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E5E-8217-62C3-5D81-B2D5E6EE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2373A-9C02-0F5F-ABE3-C355089E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F2AA-63AF-63DE-41CA-F255BE26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4CFD7-BE69-74DC-DEF8-CA2706BC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61060-EE8E-988E-CC71-FB77CB13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0FD4E-20D2-3CE8-D6BD-95B07CEE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B4AE0-289D-9429-B4BF-4E7EEFAF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12F2-CA40-6E4C-A7EC-69226517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FCA64-6270-2F49-9FEA-839FE8FA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BFAAF-781E-E94E-9FA3-B4B73B91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9A6F2-0C05-DF0A-90A3-B58BA5D8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86C6B-69BD-7F4D-D06C-B5CAA582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49CD6-25F4-EC8C-921D-5C2B008B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56C7-38EF-44FD-33B4-82B4F370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ACD7F-754E-291A-AAD8-4EAF04FE4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06FCE-3B14-A816-6968-75520A897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720FD-493F-5274-1D83-74D2A239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94732-F14C-37D0-B1C4-97D9680A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ED763-3D9E-A626-6DC4-736E14D7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799" y="1187825"/>
            <a:ext cx="6043084" cy="49307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defRPr sz="5400" b="0" i="0" cap="none" spc="0" baseline="0">
                <a:solidFill>
                  <a:srgbClr val="FFFFFF"/>
                </a:solidFill>
                <a:latin typeface="+mj-lt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TO EDIT MASTER</a:t>
            </a:r>
          </a:p>
        </p:txBody>
      </p:sp>
      <p:pic>
        <p:nvPicPr>
          <p:cNvPr id="8" name="Picture 7" descr="A white and yellow label with black text&#10;&#10;Description automatically generated">
            <a:extLst>
              <a:ext uri="{FF2B5EF4-FFF2-40B4-BE49-F238E27FC236}">
                <a16:creationId xmlns:a16="http://schemas.microsoft.com/office/drawing/2014/main" id="{3B51C75C-7F7B-EF91-5FBB-8E62D171E7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05" y="2981325"/>
            <a:ext cx="12858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7A60-C568-CA5E-D783-A80602A5A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3BBB9-BEAB-4CC3-D9CD-3B3C006E6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C5EB4-1556-413A-325A-1E054B42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D6219-5378-8D8D-6DDE-84E0FEEA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1A0E0-E6A2-287D-2208-FD3EADB8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8077-3F80-431E-95C7-83E80F00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1F88-A2A6-6765-9607-353EA7BFF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C7129-3F24-9516-9E1C-196341BA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07047-98F2-29F5-C509-08EBF0CE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7784B-0E27-EB92-FFB2-98ECCE27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EF4A-3EA8-02A7-BE4D-4C2369A5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71650-C974-E941-6547-B91F4BA97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A6C4E-CDB1-807F-F286-BB0A64F2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1D6D-C6FE-F975-E3DE-40B879E6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A51D-6126-11B9-CE07-0C6F2ACF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625F-40D0-3C64-05AF-19F42E3F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D080-2DA3-07FA-7FA4-1DFD7E587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16AE7-23F5-A73A-F1A2-DBCA4E5B6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0326C-C7F1-433B-8F17-BE6F8602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586E-60B0-0F0D-643D-4009CEC7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35533-D22B-B3F6-705A-970F046A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1C3BEB-3225-034E-ACF1-B22F6639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75254-AF35-4442-AC17-BDB127F6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fld id="{A42A7800-8805-5040-BD56-D04A5265935F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F1EAA-129E-C14C-AAA9-4D8D059A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fld id="{CF6DAFFA-2091-2F4F-8773-7F6E709374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C536DB-03B1-0244-BC10-12D6D080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542"/>
            <a:ext cx="1051560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3C2B-84F7-C6BC-5930-9F7B0606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501"/>
            <a:ext cx="10515600" cy="1175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95AFF-46B2-56C0-5F2E-CEB3C2CF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6A576-F753-0894-CA77-335BDF550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FE089-4F4F-AE72-C7AF-E495CC0E5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A3D60-2D70-9235-DD08-8CAC0EBEB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B9C22-7A46-D665-FA63-99FABA08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A45D7-CD65-B80E-7C86-C096C776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38AD9-013F-4947-9610-BED832E9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1B87-0D41-33DA-9088-69B33E7A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59D8D-9C1A-E2F6-44D9-AAEA7F23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15B8B-D8B0-B2AD-A69E-82B9ED30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6203-2C6C-BBAC-683D-579FEF00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622FE-6C26-29D8-2A93-8DD4DEA4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705C7-9653-7EA3-8399-C4F331AB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02B1B-657D-7D97-31D8-3F09CA93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9E6-A579-8706-051D-5809283A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31CB-EFE2-B45B-6288-C8E9DB78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B6277-545E-932C-21F3-F54D4637A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35346-51F5-BF2F-8AC2-915018A6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222D1-E855-85CD-23E5-680FA85C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1262F-D976-1B22-BB70-D3F413CF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A142-AB1F-406D-7240-3A401169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FA4D0-F774-C989-F1C8-CDCFA86BA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EDCEB-3E0B-FAFB-DFE6-10918D578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F0020-C148-E933-3336-95811B3D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F64F-B116-4CB9-8853-738C0882B1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0579F-B265-CD92-363C-D03472A8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1107-8714-A006-4C30-18965149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7A53-AA9B-43A4-A2D6-56BA70F4A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0DA5-B7AE-A544-8392-E06330582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4AD8B-F6F0-6A46-A5C4-9E65B94E3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8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B959-2A28-3540-A7F0-5BFAD4C4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C5A9-B168-C548-8C4E-59E2F5277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5C9F-AC37-AB44-BCC4-16A034EA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D33DB-FF7B-CC45-A642-AE9B9240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3D9CB-B9C4-CD4F-B20A-20BF1909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9809-CC74-214E-8987-F1A62811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7C203-7634-1C4A-AD74-7482DF2C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C8951-A55F-C348-A064-AA8AAA2E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B4CF-9D78-AE41-8E9B-E3D322FD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8ED8-B262-234E-9FE1-F43FB186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FFEB-5D0B-F446-8014-D5C5DDBF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3BE1-BA0D-244F-89F7-50EE0BB4A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7DE5B-C2BC-D246-909A-3EDD11E16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AD275-A5FB-5247-86CA-C1F9B2E7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03EB3-0F77-2B49-BEA8-B7F10E2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A442-8870-8E4B-B060-2F0079F6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2EE-B035-054B-83A0-031E0473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544AD-9C29-DE47-BBC9-D1195163D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9863F-8701-F649-AAC6-8BC7EA4A3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21FF0-47E0-2147-91EC-531B3A3E8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2E7BE-4D64-964E-9AAC-02B22867B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BC34D-F8E5-1544-BEBA-225CC957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308F6-8C37-4F4E-A630-96D9A46B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50318-E237-4E4E-B66B-3D7A7EE2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94B1-35C3-6247-910F-1CB3A01A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D3A3-0751-7A46-90E7-EE0AA04EF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3487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b="0" i="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1"/>
              </a:buClr>
              <a:defRPr b="0" i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‒"/>
              <a:defRPr b="0" i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b="0" i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1"/>
              </a:buClr>
              <a:defRPr b="0" i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8F16-7280-3648-B2CA-8CBD4F32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A42A7800-8805-5040-BD56-D04A5265935F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362F6-CA7A-8048-962F-A2140E79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9339" y="6367946"/>
            <a:ext cx="90446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orbel" panose="020B0503020204020204" pitchFamily="34" charset="0"/>
              </a:defRPr>
            </a:lvl1pPr>
          </a:lstStyle>
          <a:p>
            <a:fld id="{CF6DAFFA-2091-2F4F-8773-7F6E70937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9762-CCBC-0149-9CAA-B5B0418E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173B5-F498-D942-A83E-8464FDD5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F56F1-F202-344A-9B7B-187FE6D5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92B31-D845-6F41-9806-9F4AAD5D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8CCCF-3A5E-5D44-A3A2-7B5CD3DB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35933-FF6B-8F41-9DDE-C466976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789CE-618F-974A-99E1-B7E1DFE5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2881-D2F4-8E4E-8B75-ABB1CFED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5DD1-7781-F344-AA9C-6F075907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5FBD4-7C55-1B4F-968A-CA215858F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8852F-9626-EB42-8A30-6553DAC8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925A7-EA82-3848-B4AE-4D181F63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F8F39-9A4F-2D41-916A-16278ABA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C251-5A74-5A4E-81D4-4ED1015D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90200-54E0-6F46-BC48-DAA9DB76A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6D3EE-7AD0-8246-9213-7E2C44980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51BF5-9387-104A-BE66-940F7FC7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FEECC-28F5-D24C-9DF1-F040D897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6231D-20CC-0943-B32E-B414EA1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D41C-0BA4-3F46-B333-CF9B42BF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6E811-5227-2B44-8838-371A2A370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35A78-DD04-CD47-B42C-19C3DD17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6A830-EA02-A643-B52E-5C1599FC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A751-D8FC-4F48-AE79-AC27B351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EC0AD-4E0A-2949-A541-6B3B15DCE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0EEF0-29BF-3B42-9CB9-C6A1FE82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541E9-0DD4-9742-A81E-2CABA20A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6251C-B215-7C4D-ABE7-918B9DEA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A0A-6EFE-FA44-A82F-5F965411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2E22-4714-4E83-91B3-DEFCF4FE2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2D8C5-3768-40BD-B65E-FE4E1296E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D872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7503-D4F6-4228-AD5B-C0C52497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AC4-A35F-4255-B644-E0001189AF1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5ABD4-C8B2-45DE-AA06-D05A2F8B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9BEA-7D89-49E2-AF55-46787A21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07C-D062-4D27-96CB-AEA3E931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8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59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7294-91E8-4507-AABC-F9CB2AF8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1325E-D7F6-42C2-A75B-B1BD3ADD4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BD87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351E-5C81-4216-B25D-3867F9DE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AC4-A35F-4255-B644-E0001189AF1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EC463-260E-415F-AA32-DD1D1547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2EF2-F1BB-4987-BA43-5D544F42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07C-D062-4D27-96CB-AEA3E931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3" y="1600201"/>
            <a:ext cx="53847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54121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81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5412197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09944F-002B-4890-8AF0-6641C0EF4E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600202"/>
            <a:ext cx="5181600" cy="44195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E56C-515B-42C5-A1BB-AC850633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684C-5BE4-422A-862B-CD5CEE6C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D87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B551B-CFA1-44F2-A51A-30CC8742B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76D5B-7B0F-4079-BCB8-2311E741A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D87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51B49-A4EB-4FF1-BB06-D2E7577AF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242FF-C28B-4E1F-9308-96C9A411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AC4-A35F-4255-B644-E0001189AF1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40662-C955-43E5-908B-8F508823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169A5-25F6-4371-8159-2440C148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07C-D062-4D27-96CB-AEA3E931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7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54121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09944F-002B-4890-8AF0-6641C0EF4E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600202"/>
            <a:ext cx="5181600" cy="44195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2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4C2F9D3-F1D3-486C-8AF5-DB0E237541E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1649796"/>
            <a:ext cx="10972800" cy="44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0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1C61EC-74C7-4A7A-A834-3480F1F230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414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0D809-E142-4367-A841-2AA6BFCB14D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006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99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B6E5-54BB-321E-9480-58CA0E40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0E8D2-6699-4B2C-B27D-A85656A4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CE8D-C95E-9757-CBD7-1C4E98D1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AAF2-172C-8435-78A1-D7E275AB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779A-C872-43D4-99DD-F9F4BD9B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C7E0-3D0D-BCE8-4E18-250AA5F50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D577C-A428-98D1-F78F-E76F2EBF9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807C8-7D33-5BDF-5974-56DF0596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AB15-FA7E-A097-6498-23CE743D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4BBE2-45CB-AFDF-A2F3-74F60E1D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4EFF-ED02-C0BB-EF9F-7CEECE17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60CD-7EFD-D9A2-477E-AC7E7A52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010F0-6F81-AC3C-DB8A-799CF622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76B4A-2B65-68D5-C583-FFE6FD2A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BA0F2-5B5E-AF42-5F21-3C4516E5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B6E5-54BB-321E-9480-58CA0E40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0E8D2-6699-4B2C-B27D-A85656A4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CE8D-C95E-9757-CBD7-1C4E98D1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AAF2-172C-8435-78A1-D7E275AB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779A-C872-43D4-99DD-F9F4BD9B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A149-F480-8BDA-7E04-AA1F7299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D41B7-C28A-1381-4284-259E2B291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EE5-9E04-70B3-1796-4634C6B4B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D974B-A604-577D-642D-08DC25C5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CD-D18D-45EB-AF59-ADDE7B3B4B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606FF-3767-E1C3-4A60-4C623AA5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EA808-82AF-DC91-7139-30F153E0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9520-0319-437B-A520-376C8D1B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ssel, barrel&#10;&#10;Description automatically generated">
            <a:extLst>
              <a:ext uri="{FF2B5EF4-FFF2-40B4-BE49-F238E27FC236}">
                <a16:creationId xmlns:a16="http://schemas.microsoft.com/office/drawing/2014/main" id="{56007EB7-5172-5D4C-AF2A-92CD75F6D1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0" r:id="rId2"/>
    <p:sldLayoutId id="2147483801" r:id="rId3"/>
    <p:sldLayoutId id="2147483803" r:id="rId4"/>
    <p:sldLayoutId id="214748381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B77AE57-4272-8856-F220-57B0B991FDD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7D59D-14A1-CB8A-822D-342B5018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205BF-4ADF-27B4-AC76-67A26D841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847D3-5039-CD14-254C-FE9FCF02E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3749CD-D18D-45EB-AF59-ADDE7B3B4B7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9AF3D-249F-0437-F620-9500A464F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5AB16-7322-DE83-0218-8E00F57AC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C19520-0319-437B-A520-376C8D1B59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69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lasses with liquid in them&#10;&#10;Description automatically generated with medium confidence">
            <a:extLst>
              <a:ext uri="{FF2B5EF4-FFF2-40B4-BE49-F238E27FC236}">
                <a16:creationId xmlns:a16="http://schemas.microsoft.com/office/drawing/2014/main" id="{0B82CF54-B027-777A-621C-F6ED704A47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39578-D0C6-3CC6-5724-E536EDC5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76"/>
            <a:ext cx="10515600" cy="115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CE1E3-A43F-85F0-D7EC-FC65ED7E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75804-94BC-DDB8-1110-EE4D58179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0EF64F-B116-4CB9-8853-738C0882B1D6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1B19A-072D-5C21-B2D5-02601C025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B7C8-9E89-89EA-4A43-2B34EE4A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06C7A53-AA9B-43A4-A2D6-56BA70F4A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B0A97-32A7-E2EC-1CB4-4CE18C0FA5E7}"/>
              </a:ext>
            </a:extLst>
          </p:cNvPr>
          <p:cNvSpPr/>
          <p:nvPr userDrawn="1"/>
        </p:nvSpPr>
        <p:spPr>
          <a:xfrm>
            <a:off x="0" y="3088"/>
            <a:ext cx="12192000" cy="310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D5488-81E0-91EA-37F0-747C823E08CC}"/>
              </a:ext>
            </a:extLst>
          </p:cNvPr>
          <p:cNvSpPr/>
          <p:nvPr userDrawn="1"/>
        </p:nvSpPr>
        <p:spPr>
          <a:xfrm>
            <a:off x="0" y="358989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2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DCD9F-7B35-407F-0657-764A371BC9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88C12-937D-DC43-B15C-CAC958DE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DCE10-DADB-6C46-98D9-3B21CD9FA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5564"/>
            <a:ext cx="10515600" cy="337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EBFC9-8B45-3F46-86DB-CA8441914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6EF5-738A-8048-A9DC-51CE6B2AF1D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77E9-2C5E-ED45-AED6-913BB2ED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DB6F-34DA-274E-A3AC-3C667B0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848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1E258106-616E-244D-ABA0-4936ABAC26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3DA0-1ADB-4A0A-8314-AAE879492C6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D8723"/>
        </a:buClr>
        <a:buFont typeface="Arial" pitchFamily="34" charset="0"/>
        <a:buChar char="–"/>
        <a:defRPr sz="28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D8723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D8723"/>
        </a:buClr>
        <a:buFont typeface="Courier New" panose="02070309020205020404" pitchFamily="49" charset="0"/>
        <a:buChar char="o"/>
        <a:defRPr sz="20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D8723"/>
        </a:buClr>
        <a:buFont typeface="Arial" pitchFamily="34" charset="0"/>
        <a:buChar char="»"/>
        <a:defRPr sz="20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368A2-753E-74C3-6A99-03CBE0E1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MBAA">
      <a:dk1>
        <a:srgbClr val="0093AD"/>
      </a:dk1>
      <a:lt1>
        <a:srgbClr val="CC9700"/>
      </a:lt1>
      <a:dk2>
        <a:srgbClr val="454551"/>
      </a:dk2>
      <a:lt2>
        <a:srgbClr val="BBBCBC"/>
      </a:lt2>
      <a:accent1>
        <a:srgbClr val="CC9700"/>
      </a:accent1>
      <a:accent2>
        <a:srgbClr val="0093AD"/>
      </a:accent2>
      <a:accent3>
        <a:srgbClr val="BBBCBC"/>
      </a:accent3>
      <a:accent4>
        <a:srgbClr val="AF6D04"/>
      </a:accent4>
      <a:accent5>
        <a:srgbClr val="CC9700"/>
      </a:accent5>
      <a:accent6>
        <a:srgbClr val="0093AD"/>
      </a:accent6>
      <a:hlink>
        <a:srgbClr val="0093AD"/>
      </a:hlink>
      <a:folHlink>
        <a:srgbClr val="AF6D04"/>
      </a:folHlink>
    </a:clrScheme>
    <a:fontScheme name="Aptos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MBAA">
      <a:dk1>
        <a:srgbClr val="222228"/>
      </a:dk1>
      <a:lt1>
        <a:srgbClr val="0093AD"/>
      </a:lt1>
      <a:dk2>
        <a:srgbClr val="FFFFFF"/>
      </a:dk2>
      <a:lt2>
        <a:srgbClr val="BBBCBC"/>
      </a:lt2>
      <a:accent1>
        <a:srgbClr val="CC9700"/>
      </a:accent1>
      <a:accent2>
        <a:srgbClr val="0093AD"/>
      </a:accent2>
      <a:accent3>
        <a:srgbClr val="BBBCBC"/>
      </a:accent3>
      <a:accent4>
        <a:srgbClr val="AF6D04"/>
      </a:accent4>
      <a:accent5>
        <a:srgbClr val="CC9700"/>
      </a:accent5>
      <a:accent6>
        <a:srgbClr val="0093AD"/>
      </a:accent6>
      <a:hlink>
        <a:srgbClr val="0093AD"/>
      </a:hlink>
      <a:folHlink>
        <a:srgbClr val="AF6D04"/>
      </a:folHlink>
    </a:clrScheme>
    <a:fontScheme name="Aptos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MBAA">
      <a:dk1>
        <a:srgbClr val="0093AD"/>
      </a:dk1>
      <a:lt1>
        <a:srgbClr val="CC9700"/>
      </a:lt1>
      <a:dk2>
        <a:srgbClr val="454551"/>
      </a:dk2>
      <a:lt2>
        <a:srgbClr val="BBBCBC"/>
      </a:lt2>
      <a:accent1>
        <a:srgbClr val="CC9700"/>
      </a:accent1>
      <a:accent2>
        <a:srgbClr val="0093AD"/>
      </a:accent2>
      <a:accent3>
        <a:srgbClr val="BBBCBC"/>
      </a:accent3>
      <a:accent4>
        <a:srgbClr val="AF6D04"/>
      </a:accent4>
      <a:accent5>
        <a:srgbClr val="CC9700"/>
      </a:accent5>
      <a:accent6>
        <a:srgbClr val="0093AD"/>
      </a:accent6>
      <a:hlink>
        <a:srgbClr val="0093AD"/>
      </a:hlink>
      <a:folHlink>
        <a:srgbClr val="AF6D0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MBAA">
      <a:dk1>
        <a:srgbClr val="222228"/>
      </a:dk1>
      <a:lt1>
        <a:srgbClr val="0093AD"/>
      </a:lt1>
      <a:dk2>
        <a:srgbClr val="FFFFFF"/>
      </a:dk2>
      <a:lt2>
        <a:srgbClr val="BBBCBC"/>
      </a:lt2>
      <a:accent1>
        <a:srgbClr val="CC9700"/>
      </a:accent1>
      <a:accent2>
        <a:srgbClr val="0093AD"/>
      </a:accent2>
      <a:accent3>
        <a:srgbClr val="BBBCBC"/>
      </a:accent3>
      <a:accent4>
        <a:srgbClr val="AF6D04"/>
      </a:accent4>
      <a:accent5>
        <a:srgbClr val="CC9700"/>
      </a:accent5>
      <a:accent6>
        <a:srgbClr val="0093AD"/>
      </a:accent6>
      <a:hlink>
        <a:srgbClr val="0093AD"/>
      </a:hlink>
      <a:folHlink>
        <a:srgbClr val="AF6D04"/>
      </a:folHlink>
    </a:clrScheme>
    <a:fontScheme name="Aptos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and Open Sans">
      <a:majorFont>
        <a:latin typeface="Gill Sans M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MasterBrewers">
      <a:dk1>
        <a:sysClr val="windowText" lastClr="000000"/>
      </a:dk1>
      <a:lt1>
        <a:sysClr val="window" lastClr="FFFFFF"/>
      </a:lt1>
      <a:dk2>
        <a:srgbClr val="454551"/>
      </a:dk2>
      <a:lt2>
        <a:srgbClr val="BCBBBA"/>
      </a:lt2>
      <a:accent1>
        <a:srgbClr val="CC9700"/>
      </a:accent1>
      <a:accent2>
        <a:srgbClr val="A31F34"/>
      </a:accent2>
      <a:accent3>
        <a:srgbClr val="003B70"/>
      </a:accent3>
      <a:accent4>
        <a:srgbClr val="41683B"/>
      </a:accent4>
      <a:accent5>
        <a:srgbClr val="DC5F13"/>
      </a:accent5>
      <a:accent6>
        <a:srgbClr val="545759"/>
      </a:accent6>
      <a:hlink>
        <a:srgbClr val="003B7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3E957C60D134E92730B6846FF87D5" ma:contentTypeVersion="3" ma:contentTypeDescription="Create a new document." ma:contentTypeScope="" ma:versionID="2cb990da974019c2f5e7e81e2dee14b4">
  <xsd:schema xmlns:xsd="http://www.w3.org/2001/XMLSchema" xmlns:xs="http://www.w3.org/2001/XMLSchema" xmlns:p="http://schemas.microsoft.com/office/2006/metadata/properties" xmlns:ns1="http://schemas.microsoft.com/sharepoint/v3" xmlns:ns2="392c36b6-6659-4804-b8b4-cbaf520a1bff" targetNamespace="http://schemas.microsoft.com/office/2006/metadata/properties" ma:root="true" ma:fieldsID="b2da9c23fda832463dfd7b2d2e0ef8c6" ns1:_="" ns2:_="">
    <xsd:import namespace="http://schemas.microsoft.com/sharepoint/v3"/>
    <xsd:import namespace="392c36b6-6659-4804-b8b4-cbaf520a1b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c36b6-6659-4804-b8b4-cbaf520a1b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2c36b6-6659-4804-b8b4-cbaf520a1bff">
      <UserInfo>
        <DisplayName>Eric Fletty</DisplayName>
        <AccountId>54</AccountId>
        <AccountType/>
      </UserInfo>
      <UserInfo>
        <DisplayName>Susan Kohn</DisplayName>
        <AccountId>34</AccountId>
        <AccountType/>
      </UserInfo>
      <UserInfo>
        <DisplayName>Tressa Patrias</DisplayName>
        <AccountId>21</AccountId>
        <AccountType/>
      </UserInfo>
      <UserInfo>
        <DisplayName>Megan Boatman</DisplayName>
        <AccountId>59</AccountId>
        <AccountType/>
      </UserInfo>
    </SharedWithUsers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D214C-7595-4B4A-817E-D4A7689766E5}"/>
</file>

<file path=customXml/itemProps2.xml><?xml version="1.0" encoding="utf-8"?>
<ds:datastoreItem xmlns:ds="http://schemas.openxmlformats.org/officeDocument/2006/customXml" ds:itemID="{9B6E6827-B88B-40F9-AD4D-0456B045B870}"/>
</file>

<file path=customXml/itemProps3.xml><?xml version="1.0" encoding="utf-8"?>
<ds:datastoreItem xmlns:ds="http://schemas.openxmlformats.org/officeDocument/2006/customXml" ds:itemID="{0E98C647-4BC6-428D-A2CD-1E10D2D8C557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Aptos</vt:lpstr>
      <vt:lpstr>Aptos SemiBold</vt:lpstr>
      <vt:lpstr>Arial</vt:lpstr>
      <vt:lpstr>Calibri</vt:lpstr>
      <vt:lpstr>Corbel</vt:lpstr>
      <vt:lpstr>Courier New</vt:lpstr>
      <vt:lpstr>Garamond</vt:lpstr>
      <vt:lpstr>Gill Sans MT</vt:lpstr>
      <vt:lpstr>Open Sans</vt:lpstr>
      <vt:lpstr>Trebuchet MS</vt:lpstr>
      <vt:lpstr>Wingdings</vt:lpstr>
      <vt:lpstr>1_Office Theme</vt:lpstr>
      <vt:lpstr>Custom Design</vt:lpstr>
      <vt:lpstr>2_Office Theme</vt:lpstr>
      <vt:lpstr>1_Custom Design</vt:lpstr>
      <vt:lpstr>8_Custom Design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Brewers Executive Committee Call  May 16, 2023</dc:title>
  <dc:creator>Linda Schmitt</dc:creator>
  <cp:lastModifiedBy>Susan Kohn</cp:lastModifiedBy>
  <cp:revision>171</cp:revision>
  <dcterms:created xsi:type="dcterms:W3CDTF">2023-05-12T16:38:44Z</dcterms:created>
  <dcterms:modified xsi:type="dcterms:W3CDTF">2024-08-26T17:00:53Z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6c99dd830e14ce891a6eb7cee1828e0">
    <vt:lpwstr/>
  </property>
  <property fmtid="{D5CDD505-2E9C-101B-9397-08002B2CF9AE}" pid="3" name="b3bbf6988afb4d848c6c862bf57d0954">
    <vt:lpwstr/>
  </property>
  <property fmtid="{D5CDD505-2E9C-101B-9397-08002B2CF9AE}" pid="4" name="Dept">
    <vt:lpwstr>100;#Membership|548c06e5-18c2-4c6d-a00c-ebb87664a69a</vt:lpwstr>
  </property>
  <property fmtid="{D5CDD505-2E9C-101B-9397-08002B2CF9AE}" pid="5" name="Year">
    <vt:lpwstr>222;#2024|56de407b-1815-4a81-825c-2d89cff2a95f</vt:lpwstr>
  </property>
  <property fmtid="{D5CDD505-2E9C-101B-9397-08002B2CF9AE}" pid="6" name="pf883864921545dcb765a611164cbba4">
    <vt:lpwstr/>
  </property>
  <property fmtid="{D5CDD505-2E9C-101B-9397-08002B2CF9AE}" pid="7" name="Graphic Type">
    <vt:lpwstr/>
  </property>
  <property fmtid="{D5CDD505-2E9C-101B-9397-08002B2CF9AE}" pid="8" name="Asset Type">
    <vt:lpwstr/>
  </property>
  <property fmtid="{D5CDD505-2E9C-101B-9397-08002B2CF9AE}" pid="9" name="hcc2f106a4cd499498ef6b1f8a25a6d1">
    <vt:lpwstr/>
  </property>
  <property fmtid="{D5CDD505-2E9C-101B-9397-08002B2CF9AE}" pid="10" name="MediaServiceImageTags">
    <vt:lpwstr/>
  </property>
  <property fmtid="{D5CDD505-2E9C-101B-9397-08002B2CF9AE}" pid="11" name="c1e5986d7e0540ad9b8ae873024ad884">
    <vt:lpwstr>Presentation|d86e8cf2-899a-46ef-8685-ff9f3ca10656</vt:lpwstr>
  </property>
  <property fmtid="{D5CDD505-2E9C-101B-9397-08002B2CF9AE}" pid="12" name="o9c6ae59bc094057a74dc52f4e9d3b0e">
    <vt:lpwstr>Template|a9e58bf8-e2c1-4336-9f36-4d316c3d237b</vt:lpwstr>
  </property>
  <property fmtid="{D5CDD505-2E9C-101B-9397-08002B2CF9AE}" pid="13" name="Fiscal Year">
    <vt:lpwstr/>
  </property>
  <property fmtid="{D5CDD505-2E9C-101B-9397-08002B2CF9AE}" pid="14" name="Member Group">
    <vt:lpwstr>Executive</vt:lpwstr>
  </property>
  <property fmtid="{D5CDD505-2E9C-101B-9397-08002B2CF9AE}" pid="15" name="Society">
    <vt:lpwstr>92;#MBAA|4836e102-9fcb-487a-bbd6-5dbf9a63da19</vt:lpwstr>
  </property>
  <property fmtid="{D5CDD505-2E9C-101B-9397-08002B2CF9AE}" pid="16" name="Month">
    <vt:lpwstr>124;#August|2cffb558-b5c8-4e70-a3f6-8332d341bde6</vt:lpwstr>
  </property>
  <property fmtid="{D5CDD505-2E9C-101B-9397-08002B2CF9AE}" pid="17" name="ke59974387d4412baf7c02bd8d0637be">
    <vt:lpwstr/>
  </property>
  <property fmtid="{D5CDD505-2E9C-101B-9397-08002B2CF9AE}" pid="18" name="fd876b823b1241b2ac862f0b0961f674">
    <vt:lpwstr/>
  </property>
  <property fmtid="{D5CDD505-2E9C-101B-9397-08002B2CF9AE}" pid="19" name="bf493a56faf6472ab74b31387fcc1986">
    <vt:lpwstr/>
  </property>
  <property fmtid="{D5CDD505-2E9C-101B-9397-08002B2CF9AE}" pid="20" name="Marketing Channel">
    <vt:lpwstr/>
  </property>
  <property fmtid="{D5CDD505-2E9C-101B-9397-08002B2CF9AE}" pid="21" name="i5b37da582ea4f829f247cb6e1211f2d">
    <vt:lpwstr/>
  </property>
  <property fmtid="{D5CDD505-2E9C-101B-9397-08002B2CF9AE}" pid="22" name="TaxCatchAll">
    <vt:lpwstr>174;#Presentation|d86e8cf2-899a-46ef-8685-ff9f3ca10656;#168;#Template|a9e58bf8-e2c1-4336-9f36-4d316c3d237b</vt:lpwstr>
  </property>
  <property fmtid="{D5CDD505-2E9C-101B-9397-08002B2CF9AE}" pid="23" name="SharedWithUsers">
    <vt:lpwstr>54;#Eric Fletty;#34;#Susan Kohn;#21;#Tressa Patrias;#59;#Megan Boatman</vt:lpwstr>
  </property>
  <property fmtid="{D5CDD505-2E9C-101B-9397-08002B2CF9AE}" pid="24" name="Graphic_x0020_Type">
    <vt:lpwstr/>
  </property>
  <property fmtid="{D5CDD505-2E9C-101B-9397-08002B2CF9AE}" pid="25" name="Marketing_x0020_Channel">
    <vt:lpwstr/>
  </property>
  <property fmtid="{D5CDD505-2E9C-101B-9397-08002B2CF9AE}" pid="26" name="Doc_x0020_Type">
    <vt:lpwstr/>
  </property>
  <property fmtid="{D5CDD505-2E9C-101B-9397-08002B2CF9AE}" pid="27" name="Asset_x0020_Type">
    <vt:lpwstr/>
  </property>
  <property fmtid="{D5CDD505-2E9C-101B-9397-08002B2CF9AE}" pid="28" name="Project_x002d_Product_x0020_Type">
    <vt:lpwstr/>
  </property>
  <property fmtid="{D5CDD505-2E9C-101B-9397-08002B2CF9AE}" pid="29" name="ContentTypeId">
    <vt:lpwstr>0x010100D8B3E957C60D134E92730B6846FF87D5</vt:lpwstr>
  </property>
  <property fmtid="{D5CDD505-2E9C-101B-9397-08002B2CF9AE}" pid="30" name="Fiscal_x0020_Year">
    <vt:lpwstr/>
  </property>
  <property fmtid="{D5CDD505-2E9C-101B-9397-08002B2CF9AE}" pid="31" name="Project-Product Type">
    <vt:lpwstr>174;#Presentation|d86e8cf2-899a-46ef-8685-ff9f3ca10656</vt:lpwstr>
  </property>
  <property fmtid="{D5CDD505-2E9C-101B-9397-08002B2CF9AE}" pid="32" name="Doc Type">
    <vt:lpwstr/>
  </property>
</Properties>
</file>