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 id="2147483652" r:id="rId6"/>
    <p:sldMasterId id="2147483679" r:id="rId7"/>
  </p:sldMasterIdLst>
  <p:notesMasterIdLst>
    <p:notesMasterId r:id="rId14"/>
  </p:notesMasterIdLst>
  <p:sldIdLst>
    <p:sldId id="256" r:id="rId8"/>
    <p:sldId id="261" r:id="rId9"/>
    <p:sldId id="307" r:id="rId10"/>
    <p:sldId id="305" r:id="rId11"/>
    <p:sldId id="493" r:id="rId12"/>
    <p:sldId id="30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3BBFC-9C5A-2798-A661-78980AF90007}" v="3" dt="2024-08-27T15:39:36.457"/>
    <p1510:client id="{D5F660E4-1EF8-F939-99AA-B606E054BEDB}" v="4" dt="2024-08-27T14:38:22.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8"/>
    <p:restoredTop sz="84355" autoAdjust="0"/>
  </p:normalViewPr>
  <p:slideViewPr>
    <p:cSldViewPr>
      <p:cViewPr varScale="1">
        <p:scale>
          <a:sx n="90" d="100"/>
          <a:sy n="90" d="100"/>
        </p:scale>
        <p:origin x="1458"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Alvarado" userId="S::ralvarado@scisoc.org::09c92def-61ad-47e0-b1ee-656a48df43b1" providerId="AD" clId="Web-{3253BBFC-9C5A-2798-A661-78980AF90007}"/>
    <pc:docChg chg="modSld">
      <pc:chgData name="Rachel Alvarado" userId="S::ralvarado@scisoc.org::09c92def-61ad-47e0-b1ee-656a48df43b1" providerId="AD" clId="Web-{3253BBFC-9C5A-2798-A661-78980AF90007}" dt="2024-08-27T15:39:34.582" v="1" actId="20577"/>
      <pc:docMkLst>
        <pc:docMk/>
      </pc:docMkLst>
      <pc:sldChg chg="modSp">
        <pc:chgData name="Rachel Alvarado" userId="S::ralvarado@scisoc.org::09c92def-61ad-47e0-b1ee-656a48df43b1" providerId="AD" clId="Web-{3253BBFC-9C5A-2798-A661-78980AF90007}" dt="2024-08-27T15:39:34.582" v="1" actId="20577"/>
        <pc:sldMkLst>
          <pc:docMk/>
          <pc:sldMk cId="0" sldId="256"/>
        </pc:sldMkLst>
        <pc:spChg chg="mod">
          <ac:chgData name="Rachel Alvarado" userId="S::ralvarado@scisoc.org::09c92def-61ad-47e0-b1ee-656a48df43b1" providerId="AD" clId="Web-{3253BBFC-9C5A-2798-A661-78980AF90007}" dt="2024-08-27T15:39:34.582" v="1" actId="20577"/>
          <ac:spMkLst>
            <pc:docMk/>
            <pc:sldMk cId="0"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3F5E46-5711-4DFC-A08C-21E220B5DFC8}" type="datetimeFigureOut">
              <a:rPr lang="en-US" smtClean="0"/>
              <a:t>8/27/2024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73C3B-E669-4A30-B479-5435149FB941}" type="slidenum">
              <a:rPr lang="en-US" smtClean="0"/>
              <a:t>‹#›</a:t>
            </a:fld>
            <a:endParaRPr lang="en-US" dirty="0"/>
          </a:p>
        </p:txBody>
      </p:sp>
    </p:spTree>
    <p:extLst>
      <p:ext uri="{BB962C8B-B14F-4D97-AF65-F5344CB8AC3E}">
        <p14:creationId xmlns:p14="http://schemas.microsoft.com/office/powerpoint/2010/main" val="377487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44444"/>
                </a:solidFill>
                <a:effectLst/>
                <a:latin typeface="Arial" panose="020B0604020202020204" pitchFamily="34" charset="0"/>
              </a:rPr>
              <a:t>Master Brewers has been leveraging the collective resources of the brewing, fermentation, and allied industries community to continually improve the process, procedures​, and products of our members since 1887. No other professional group offers as many brewer focused benefits. </a:t>
            </a:r>
            <a:endParaRPr lang="en-US" dirty="0"/>
          </a:p>
        </p:txBody>
      </p:sp>
      <p:sp>
        <p:nvSpPr>
          <p:cNvPr id="4" name="Slide Number Placeholder 3"/>
          <p:cNvSpPr>
            <a:spLocks noGrp="1"/>
          </p:cNvSpPr>
          <p:nvPr>
            <p:ph type="sldNum" sz="quarter" idx="5"/>
          </p:nvPr>
        </p:nvSpPr>
        <p:spPr/>
        <p:txBody>
          <a:bodyPr/>
          <a:lstStyle/>
          <a:p>
            <a:fld id="{B4C73C3B-E669-4A30-B479-5435149FB941}" type="slidenum">
              <a:rPr lang="en-US" smtClean="0"/>
              <a:t>1</a:t>
            </a:fld>
            <a:endParaRPr lang="en-US" dirty="0"/>
          </a:p>
        </p:txBody>
      </p:sp>
    </p:spTree>
    <p:extLst>
      <p:ext uri="{BB962C8B-B14F-4D97-AF65-F5344CB8AC3E}">
        <p14:creationId xmlns:p14="http://schemas.microsoft.com/office/powerpoint/2010/main" val="240114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44444"/>
                </a:solidFill>
                <a:effectLst/>
                <a:latin typeface="Arial" panose="020B0604020202020204" pitchFamily="34" charset="0"/>
              </a:rPr>
              <a:t>As a Master Brewers member, you'll receive access to educational resources, peer advice in forums, courses on issues including brewery packaging and brewing and malting science, free webinars and podcasts on trending topics, </a:t>
            </a:r>
            <a:r>
              <a:rPr lang="en-US" b="0" i="1" dirty="0">
                <a:solidFill>
                  <a:srgbClr val="444444"/>
                </a:solidFill>
                <a:effectLst/>
                <a:latin typeface="Arial" panose="020B0604020202020204" pitchFamily="34" charset="0"/>
              </a:rPr>
              <a:t>the Technical Quarterly</a:t>
            </a:r>
            <a:r>
              <a:rPr lang="en-US" b="0" i="0" dirty="0">
                <a:solidFill>
                  <a:srgbClr val="444444"/>
                </a:solidFill>
                <a:effectLst/>
                <a:latin typeface="Arial" panose="020B0604020202020204" pitchFamily="34" charset="0"/>
              </a:rPr>
              <a:t>, and more. Membership helps you gain access to resources, insights, and a global network to help you brew the best beer. </a:t>
            </a:r>
            <a:endParaRPr lang="en-US" dirty="0"/>
          </a:p>
        </p:txBody>
      </p:sp>
      <p:sp>
        <p:nvSpPr>
          <p:cNvPr id="4" name="Slide Number Placeholder 3"/>
          <p:cNvSpPr>
            <a:spLocks noGrp="1"/>
          </p:cNvSpPr>
          <p:nvPr>
            <p:ph type="sldNum" sz="quarter" idx="5"/>
          </p:nvPr>
        </p:nvSpPr>
        <p:spPr/>
        <p:txBody>
          <a:bodyPr/>
          <a:lstStyle/>
          <a:p>
            <a:fld id="{B4C73C3B-E669-4A30-B479-5435149FB941}" type="slidenum">
              <a:rPr lang="en-US" smtClean="0"/>
              <a:t>2</a:t>
            </a:fld>
            <a:endParaRPr lang="en-US" dirty="0"/>
          </a:p>
        </p:txBody>
      </p:sp>
    </p:spTree>
    <p:extLst>
      <p:ext uri="{BB962C8B-B14F-4D97-AF65-F5344CB8AC3E}">
        <p14:creationId xmlns:p14="http://schemas.microsoft.com/office/powerpoint/2010/main" val="190585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Arial" panose="020B0604020202020204" pitchFamily="34" charset="0"/>
                <a:ea typeface="Times New Roman" panose="02020603050405020304" pitchFamily="18" charset="0"/>
              </a:rPr>
              <a:t>Maximum discount of 100% (for up to 5 new member referrals) applies only to Professional Membership dues. An additional incentive will be awarded for anyone that receives more than 5 new member referrals. District dues are exempt from this offer. Applicants must be first-time Master Brewers members for you to receive a 20% discount. Discounts will not be awarded for lapsed or renewing members.</a:t>
            </a:r>
            <a:endParaRPr lang="en-US" dirty="0"/>
          </a:p>
        </p:txBody>
      </p:sp>
      <p:sp>
        <p:nvSpPr>
          <p:cNvPr id="4" name="Slide Number Placeholder 3"/>
          <p:cNvSpPr>
            <a:spLocks noGrp="1"/>
          </p:cNvSpPr>
          <p:nvPr>
            <p:ph type="sldNum" sz="quarter" idx="5"/>
          </p:nvPr>
        </p:nvSpPr>
        <p:spPr/>
        <p:txBody>
          <a:bodyPr/>
          <a:lstStyle/>
          <a:p>
            <a:fld id="{B4C73C3B-E669-4A30-B479-5435149FB941}" type="slidenum">
              <a:rPr lang="en-US" smtClean="0"/>
              <a:t>3</a:t>
            </a:fld>
            <a:endParaRPr lang="en-US" dirty="0"/>
          </a:p>
        </p:txBody>
      </p:sp>
    </p:spTree>
    <p:extLst>
      <p:ext uri="{BB962C8B-B14F-4D97-AF65-F5344CB8AC3E}">
        <p14:creationId xmlns:p14="http://schemas.microsoft.com/office/powerpoint/2010/main" val="73016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5BB92-09F7-4075-98A3-194E0FBFA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86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3199" y="838201"/>
            <a:ext cx="6043084" cy="4930775"/>
          </a:xfrm>
          <a:prstGeom prst="rect">
            <a:avLst/>
          </a:prstGeom>
        </p:spPr>
        <p:txBody>
          <a:bodyPr lIns="0" tIns="0" rIns="0" bIns="0" anchor="t">
            <a:normAutofit/>
          </a:bodyPr>
          <a:lstStyle>
            <a:lvl1pPr algn="ctr">
              <a:defRPr sz="5400" b="1" i="0" cap="none" spc="0" baseline="0">
                <a:solidFill>
                  <a:schemeClr val="bg1"/>
                </a:solidFill>
                <a:latin typeface="+mj-lt"/>
              </a:defRPr>
            </a:lvl1pPr>
          </a:lstStyle>
          <a:p>
            <a:br>
              <a:rPr lang="en-US" dirty="0"/>
            </a:br>
            <a:br>
              <a:rPr lang="en-US" dirty="0"/>
            </a:br>
            <a:r>
              <a:rPr lang="en-US" dirty="0"/>
              <a:t>CLICK TO EDIT MASTER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095E60-13F3-4562-93C2-6075709746F8}"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69902-104E-4B02-AFC8-CF27E10BEE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1FDE-DF4B-E040-B1DB-F4F2C766B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A29D2D-31C7-9548-A83A-CCAF15C8AF34}"/>
              </a:ext>
            </a:extLst>
          </p:cNvPr>
          <p:cNvSpPr>
            <a:spLocks noGrp="1"/>
          </p:cNvSpPr>
          <p:nvPr>
            <p:ph type="subTitle" idx="1"/>
          </p:nvPr>
        </p:nvSpPr>
        <p:spPr>
          <a:xfrm>
            <a:off x="1524000" y="3602038"/>
            <a:ext cx="9144000" cy="1655762"/>
          </a:xfrm>
        </p:spPr>
        <p:txBody>
          <a:bodyPr/>
          <a:lstStyle>
            <a:lvl1pPr marL="0" indent="0" algn="ctr">
              <a:buNone/>
              <a:defRPr sz="2400">
                <a:solidFill>
                  <a:srgbClr val="B73D2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91CECE-1CA4-9A40-A21C-4486DF17957C}"/>
              </a:ext>
            </a:extLst>
          </p:cNvPr>
          <p:cNvSpPr>
            <a:spLocks noGrp="1"/>
          </p:cNvSpPr>
          <p:nvPr>
            <p:ph type="dt" sz="half" idx="10"/>
          </p:nvPr>
        </p:nvSpPr>
        <p:spPr/>
        <p:txBody>
          <a:bodyPr/>
          <a:lstStyle/>
          <a:p>
            <a:fld id="{BA76720D-AAC4-3045-8ADE-E0E99C372E06}" type="datetimeFigureOut">
              <a:rPr lang="en-US" smtClean="0"/>
              <a:t>8/27/2024</a:t>
            </a:fld>
            <a:endParaRPr lang="en-US" dirty="0"/>
          </a:p>
        </p:txBody>
      </p:sp>
      <p:sp>
        <p:nvSpPr>
          <p:cNvPr id="5" name="Footer Placeholder 4">
            <a:extLst>
              <a:ext uri="{FF2B5EF4-FFF2-40B4-BE49-F238E27FC236}">
                <a16:creationId xmlns:a16="http://schemas.microsoft.com/office/drawing/2014/main" id="{21ACF434-3042-7C46-BE20-C0B711E07B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2B32EE-6873-D748-B901-69BE4297210A}"/>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365734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7B849-A60F-3845-B6C2-F6B2CB6340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BD199-3612-C942-9997-A23D66F06A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B4935-07DB-8D42-BAF6-090884D82E50}"/>
              </a:ext>
            </a:extLst>
          </p:cNvPr>
          <p:cNvSpPr>
            <a:spLocks noGrp="1"/>
          </p:cNvSpPr>
          <p:nvPr>
            <p:ph type="dt" sz="half" idx="10"/>
          </p:nvPr>
        </p:nvSpPr>
        <p:spPr/>
        <p:txBody>
          <a:bodyPr/>
          <a:lstStyle/>
          <a:p>
            <a:fld id="{BA76720D-AAC4-3045-8ADE-E0E99C372E06}" type="datetimeFigureOut">
              <a:rPr lang="en-US" smtClean="0"/>
              <a:t>8/27/2024</a:t>
            </a:fld>
            <a:endParaRPr lang="en-US" dirty="0"/>
          </a:p>
        </p:txBody>
      </p:sp>
      <p:sp>
        <p:nvSpPr>
          <p:cNvPr id="5" name="Footer Placeholder 4">
            <a:extLst>
              <a:ext uri="{FF2B5EF4-FFF2-40B4-BE49-F238E27FC236}">
                <a16:creationId xmlns:a16="http://schemas.microsoft.com/office/drawing/2014/main" id="{86F00898-492E-D04E-98FC-E6B7EBED18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05A07E-F297-BC4A-87D9-4C0EEA82E8B0}"/>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1627868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A0C86-E357-5A49-A551-0CF518B61E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4A0159-E8D8-6C4C-A6E2-5C617B742333}"/>
              </a:ext>
            </a:extLst>
          </p:cNvPr>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EAFB93C-8636-A84F-AF6D-2DC6DB7CC138}"/>
              </a:ext>
            </a:extLst>
          </p:cNvPr>
          <p:cNvSpPr>
            <a:spLocks noGrp="1"/>
          </p:cNvSpPr>
          <p:nvPr>
            <p:ph type="dt" sz="half" idx="10"/>
          </p:nvPr>
        </p:nvSpPr>
        <p:spPr/>
        <p:txBody>
          <a:bodyPr/>
          <a:lstStyle/>
          <a:p>
            <a:fld id="{BA76720D-AAC4-3045-8ADE-E0E99C372E06}" type="datetimeFigureOut">
              <a:rPr lang="en-US" smtClean="0"/>
              <a:t>8/27/2024</a:t>
            </a:fld>
            <a:endParaRPr lang="en-US" dirty="0"/>
          </a:p>
        </p:txBody>
      </p:sp>
      <p:sp>
        <p:nvSpPr>
          <p:cNvPr id="5" name="Footer Placeholder 4">
            <a:extLst>
              <a:ext uri="{FF2B5EF4-FFF2-40B4-BE49-F238E27FC236}">
                <a16:creationId xmlns:a16="http://schemas.microsoft.com/office/drawing/2014/main" id="{EA2C6F15-22CE-D244-8D50-CCC32F375D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A4B9C9-98D9-864F-B9EE-6894C7F4BD71}"/>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3905402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A762-D8FD-734D-83FD-3813B9251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7AF5E-727B-E14D-8419-2B47D39865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C53571-D1F6-DB48-AA8C-21BA6B11A7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2C4DCF-275E-4540-854A-84165EAD275E}"/>
              </a:ext>
            </a:extLst>
          </p:cNvPr>
          <p:cNvSpPr>
            <a:spLocks noGrp="1"/>
          </p:cNvSpPr>
          <p:nvPr>
            <p:ph type="dt" sz="half" idx="10"/>
          </p:nvPr>
        </p:nvSpPr>
        <p:spPr/>
        <p:txBody>
          <a:bodyPr/>
          <a:lstStyle/>
          <a:p>
            <a:fld id="{BA76720D-AAC4-3045-8ADE-E0E99C372E06}" type="datetimeFigureOut">
              <a:rPr lang="en-US" smtClean="0"/>
              <a:t>8/27/2024</a:t>
            </a:fld>
            <a:endParaRPr lang="en-US" dirty="0"/>
          </a:p>
        </p:txBody>
      </p:sp>
      <p:sp>
        <p:nvSpPr>
          <p:cNvPr id="6" name="Footer Placeholder 5">
            <a:extLst>
              <a:ext uri="{FF2B5EF4-FFF2-40B4-BE49-F238E27FC236}">
                <a16:creationId xmlns:a16="http://schemas.microsoft.com/office/drawing/2014/main" id="{4E53C425-0370-1342-96F3-398824CBF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173512-564B-C64C-970F-83576ECBA2F2}"/>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3861392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25EF-BA24-B748-899F-E49A53318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42A2EA-8DF9-9D44-81AC-94B6F75EAE37}"/>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B0EBC6D-55DC-3049-A213-38B2586978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D7CDF4-26E5-D842-8271-78B4C1FFFD04}"/>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781D313-0D3D-474C-B588-B8FA048968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150435-31C8-D14F-8AF0-58C35604D7A6}"/>
              </a:ext>
            </a:extLst>
          </p:cNvPr>
          <p:cNvSpPr>
            <a:spLocks noGrp="1"/>
          </p:cNvSpPr>
          <p:nvPr>
            <p:ph type="dt" sz="half" idx="10"/>
          </p:nvPr>
        </p:nvSpPr>
        <p:spPr/>
        <p:txBody>
          <a:bodyPr/>
          <a:lstStyle/>
          <a:p>
            <a:fld id="{BA76720D-AAC4-3045-8ADE-E0E99C372E06}" type="datetimeFigureOut">
              <a:rPr lang="en-US" smtClean="0"/>
              <a:t>8/27/2024</a:t>
            </a:fld>
            <a:endParaRPr lang="en-US" dirty="0"/>
          </a:p>
        </p:txBody>
      </p:sp>
      <p:sp>
        <p:nvSpPr>
          <p:cNvPr id="8" name="Footer Placeholder 7">
            <a:extLst>
              <a:ext uri="{FF2B5EF4-FFF2-40B4-BE49-F238E27FC236}">
                <a16:creationId xmlns:a16="http://schemas.microsoft.com/office/drawing/2014/main" id="{DE146199-A6A4-7C44-AB9E-5C1C393220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72BA17-F6B4-E041-957C-F2CF328130C5}"/>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311342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16970-A228-7E49-BAC7-56409EA833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4E64FB-30C3-3842-99E3-1E479543C4F4}"/>
              </a:ext>
            </a:extLst>
          </p:cNvPr>
          <p:cNvSpPr>
            <a:spLocks noGrp="1"/>
          </p:cNvSpPr>
          <p:nvPr>
            <p:ph type="dt" sz="half" idx="10"/>
          </p:nvPr>
        </p:nvSpPr>
        <p:spPr/>
        <p:txBody>
          <a:bodyPr/>
          <a:lstStyle/>
          <a:p>
            <a:fld id="{BA76720D-AAC4-3045-8ADE-E0E99C372E06}" type="datetimeFigureOut">
              <a:rPr lang="en-US" smtClean="0"/>
              <a:t>8/27/2024</a:t>
            </a:fld>
            <a:endParaRPr lang="en-US" dirty="0"/>
          </a:p>
        </p:txBody>
      </p:sp>
      <p:sp>
        <p:nvSpPr>
          <p:cNvPr id="4" name="Footer Placeholder 3">
            <a:extLst>
              <a:ext uri="{FF2B5EF4-FFF2-40B4-BE49-F238E27FC236}">
                <a16:creationId xmlns:a16="http://schemas.microsoft.com/office/drawing/2014/main" id="{DEA1D497-5FE5-1E48-9A54-F1FC1651E81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F6F5F9-99F6-5D42-AD67-6CDAF7DD2CF3}"/>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65220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9C1E39-9AB9-654B-B3E5-53F895D5A3D0}"/>
              </a:ext>
            </a:extLst>
          </p:cNvPr>
          <p:cNvSpPr>
            <a:spLocks noGrp="1"/>
          </p:cNvSpPr>
          <p:nvPr>
            <p:ph type="dt" sz="half" idx="10"/>
          </p:nvPr>
        </p:nvSpPr>
        <p:spPr/>
        <p:txBody>
          <a:bodyPr/>
          <a:lstStyle/>
          <a:p>
            <a:fld id="{BA76720D-AAC4-3045-8ADE-E0E99C372E06}" type="datetimeFigureOut">
              <a:rPr lang="en-US" smtClean="0"/>
              <a:t>8/27/2024</a:t>
            </a:fld>
            <a:endParaRPr lang="en-US" dirty="0"/>
          </a:p>
        </p:txBody>
      </p:sp>
      <p:sp>
        <p:nvSpPr>
          <p:cNvPr id="3" name="Footer Placeholder 2">
            <a:extLst>
              <a:ext uri="{FF2B5EF4-FFF2-40B4-BE49-F238E27FC236}">
                <a16:creationId xmlns:a16="http://schemas.microsoft.com/office/drawing/2014/main" id="{D8945D64-9083-C94E-ABA4-14DCFEC6149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D0F4A18-ACEA-5545-8DC3-33765D0EBCB2}"/>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1147931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819E-DF67-D84E-8020-BE16A9709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6403A9-CB4C-D240-9855-189E55C8D4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4E0015-D76B-A246-B549-0EAB2906B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5ADC5-9805-D042-A056-563E2B41274C}"/>
              </a:ext>
            </a:extLst>
          </p:cNvPr>
          <p:cNvSpPr>
            <a:spLocks noGrp="1"/>
          </p:cNvSpPr>
          <p:nvPr>
            <p:ph type="dt" sz="half" idx="10"/>
          </p:nvPr>
        </p:nvSpPr>
        <p:spPr/>
        <p:txBody>
          <a:bodyPr/>
          <a:lstStyle/>
          <a:p>
            <a:fld id="{BA76720D-AAC4-3045-8ADE-E0E99C372E06}" type="datetimeFigureOut">
              <a:rPr lang="en-US" smtClean="0"/>
              <a:t>8/27/2024</a:t>
            </a:fld>
            <a:endParaRPr lang="en-US" dirty="0"/>
          </a:p>
        </p:txBody>
      </p:sp>
      <p:sp>
        <p:nvSpPr>
          <p:cNvPr id="6" name="Footer Placeholder 5">
            <a:extLst>
              <a:ext uri="{FF2B5EF4-FFF2-40B4-BE49-F238E27FC236}">
                <a16:creationId xmlns:a16="http://schemas.microsoft.com/office/drawing/2014/main" id="{67519C42-3391-0D4E-8380-168B55F23D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FB0221-D14E-0142-ABC1-10E286B4626E}"/>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85730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F321-8BA6-BE4F-A631-7857F4CCA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059E27-5DDC-0946-BB4A-A3C7CBAC6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D9A1991-DE0C-4E43-8377-BE695DB56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32EAB9-7B50-954E-A60B-01C84494476A}"/>
              </a:ext>
            </a:extLst>
          </p:cNvPr>
          <p:cNvSpPr>
            <a:spLocks noGrp="1"/>
          </p:cNvSpPr>
          <p:nvPr>
            <p:ph type="dt" sz="half" idx="10"/>
          </p:nvPr>
        </p:nvSpPr>
        <p:spPr/>
        <p:txBody>
          <a:bodyPr/>
          <a:lstStyle/>
          <a:p>
            <a:fld id="{BA76720D-AAC4-3045-8ADE-E0E99C372E06}" type="datetimeFigureOut">
              <a:rPr lang="en-US" smtClean="0"/>
              <a:t>8/27/2024</a:t>
            </a:fld>
            <a:endParaRPr lang="en-US" dirty="0"/>
          </a:p>
        </p:txBody>
      </p:sp>
      <p:sp>
        <p:nvSpPr>
          <p:cNvPr id="6" name="Footer Placeholder 5">
            <a:extLst>
              <a:ext uri="{FF2B5EF4-FFF2-40B4-BE49-F238E27FC236}">
                <a16:creationId xmlns:a16="http://schemas.microsoft.com/office/drawing/2014/main" id="{2EACBB29-F115-0044-8F4F-D78966F59D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D37C02-36A6-774A-8391-74FE88C5FC11}"/>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41075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2E22-4714-4E83-91B3-DEFCF4FE2D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22D8C5-3768-40BD-B65E-FE4E1296E7F4}"/>
              </a:ext>
            </a:extLst>
          </p:cNvPr>
          <p:cNvSpPr>
            <a:spLocks noGrp="1"/>
          </p:cNvSpPr>
          <p:nvPr>
            <p:ph type="subTitle" idx="1"/>
          </p:nvPr>
        </p:nvSpPr>
        <p:spPr>
          <a:xfrm>
            <a:off x="1524000" y="3602038"/>
            <a:ext cx="9144000" cy="1655762"/>
          </a:xfrm>
        </p:spPr>
        <p:txBody>
          <a:bodyPr/>
          <a:lstStyle>
            <a:lvl1pPr marL="0" indent="0" algn="ctr">
              <a:buNone/>
              <a:defRPr sz="2400">
                <a:solidFill>
                  <a:srgbClr val="BD872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7667503-D4F6-4228-AD5B-C0C524972FAD}"/>
              </a:ext>
            </a:extLst>
          </p:cNvPr>
          <p:cNvSpPr>
            <a:spLocks noGrp="1"/>
          </p:cNvSpPr>
          <p:nvPr>
            <p:ph type="dt" sz="half" idx="10"/>
          </p:nvPr>
        </p:nvSpPr>
        <p:spPr/>
        <p:txBody>
          <a:bodyPr/>
          <a:lstStyle/>
          <a:p>
            <a:fld id="{28DB7AC4-A35F-4255-B644-E0001189AF1F}" type="datetimeFigureOut">
              <a:rPr lang="en-US" smtClean="0"/>
              <a:t>8/27/2024</a:t>
            </a:fld>
            <a:endParaRPr lang="en-US" dirty="0"/>
          </a:p>
        </p:txBody>
      </p:sp>
      <p:sp>
        <p:nvSpPr>
          <p:cNvPr id="5" name="Footer Placeholder 4">
            <a:extLst>
              <a:ext uri="{FF2B5EF4-FFF2-40B4-BE49-F238E27FC236}">
                <a16:creationId xmlns:a16="http://schemas.microsoft.com/office/drawing/2014/main" id="{10B5ABD4-C8B2-45DE-AA06-D05A2F8B9B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159BEA-7D89-49E2-AF55-46787A21A28B}"/>
              </a:ext>
            </a:extLst>
          </p:cNvPr>
          <p:cNvSpPr>
            <a:spLocks noGrp="1"/>
          </p:cNvSpPr>
          <p:nvPr>
            <p:ph type="sldNum" sz="quarter" idx="12"/>
          </p:nvPr>
        </p:nvSpPr>
        <p:spPr/>
        <p:txBody>
          <a:bodyPr/>
          <a:lstStyle/>
          <a:p>
            <a:fld id="{4DB3A07C-D062-4D27-96CB-AEA3E931A3DB}" type="slidenum">
              <a:rPr lang="en-US" smtClean="0"/>
              <a:t>‹#›</a:t>
            </a:fld>
            <a:endParaRPr lang="en-US" dirty="0"/>
          </a:p>
        </p:txBody>
      </p:sp>
    </p:spTree>
    <p:extLst>
      <p:ext uri="{BB962C8B-B14F-4D97-AF65-F5344CB8AC3E}">
        <p14:creationId xmlns:p14="http://schemas.microsoft.com/office/powerpoint/2010/main" val="898567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2F291-180E-3C4E-ABCB-1F0ECE48DA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37E446-92BF-2A43-9A21-CB16730BCA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7FBB5-ECA1-7642-9F72-CB6899F7689A}"/>
              </a:ext>
            </a:extLst>
          </p:cNvPr>
          <p:cNvSpPr>
            <a:spLocks noGrp="1"/>
          </p:cNvSpPr>
          <p:nvPr>
            <p:ph type="dt" sz="half" idx="10"/>
          </p:nvPr>
        </p:nvSpPr>
        <p:spPr/>
        <p:txBody>
          <a:bodyPr/>
          <a:lstStyle/>
          <a:p>
            <a:fld id="{BA76720D-AAC4-3045-8ADE-E0E99C372E06}" type="datetimeFigureOut">
              <a:rPr lang="en-US" smtClean="0"/>
              <a:t>8/27/2024</a:t>
            </a:fld>
            <a:endParaRPr lang="en-US" dirty="0"/>
          </a:p>
        </p:txBody>
      </p:sp>
      <p:sp>
        <p:nvSpPr>
          <p:cNvPr id="5" name="Footer Placeholder 4">
            <a:extLst>
              <a:ext uri="{FF2B5EF4-FFF2-40B4-BE49-F238E27FC236}">
                <a16:creationId xmlns:a16="http://schemas.microsoft.com/office/drawing/2014/main" id="{207DD0E5-6FA8-8849-AF80-F06CEDE071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FE593F-938F-3B40-BD5D-D5D996865F94}"/>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2312247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6CE777-63A8-7E45-99D3-48EED1D4DD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95AB02-E643-C44B-B0B0-532AAEF039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12D35-5BC4-9040-9F19-E50840D9C0BA}"/>
              </a:ext>
            </a:extLst>
          </p:cNvPr>
          <p:cNvSpPr>
            <a:spLocks noGrp="1"/>
          </p:cNvSpPr>
          <p:nvPr>
            <p:ph type="dt" sz="half" idx="10"/>
          </p:nvPr>
        </p:nvSpPr>
        <p:spPr/>
        <p:txBody>
          <a:bodyPr/>
          <a:lstStyle/>
          <a:p>
            <a:fld id="{BA76720D-AAC4-3045-8ADE-E0E99C372E06}" type="datetimeFigureOut">
              <a:rPr lang="en-US" smtClean="0"/>
              <a:t>8/27/2024</a:t>
            </a:fld>
            <a:endParaRPr lang="en-US" dirty="0"/>
          </a:p>
        </p:txBody>
      </p:sp>
      <p:sp>
        <p:nvSpPr>
          <p:cNvPr id="5" name="Footer Placeholder 4">
            <a:extLst>
              <a:ext uri="{FF2B5EF4-FFF2-40B4-BE49-F238E27FC236}">
                <a16:creationId xmlns:a16="http://schemas.microsoft.com/office/drawing/2014/main" id="{B3CE5720-7EC6-2647-8996-6E7C1CEACD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C9D031-947F-4E4A-BA00-A8F683D67C92}"/>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277079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53DA0-1ADB-4A0A-8314-AAE879492C65}"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11501D-132E-4E79-8059-4CCE30E21CD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7294-91E8-4507-AABC-F9CB2AF8D8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F1325E-D7F6-42C2-A75B-B1BD3ADD4327}"/>
              </a:ext>
            </a:extLst>
          </p:cNvPr>
          <p:cNvSpPr>
            <a:spLocks noGrp="1"/>
          </p:cNvSpPr>
          <p:nvPr>
            <p:ph type="body" idx="1"/>
          </p:nvPr>
        </p:nvSpPr>
        <p:spPr>
          <a:xfrm>
            <a:off x="831850" y="4589463"/>
            <a:ext cx="10515600" cy="1500187"/>
          </a:xfrm>
        </p:spPr>
        <p:txBody>
          <a:bodyPr/>
          <a:lstStyle>
            <a:lvl1pPr marL="0" indent="0">
              <a:buNone/>
              <a:defRPr sz="2400">
                <a:solidFill>
                  <a:srgbClr val="BD872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D62351E-5C81-4216-B25D-3867F9DED537}"/>
              </a:ext>
            </a:extLst>
          </p:cNvPr>
          <p:cNvSpPr>
            <a:spLocks noGrp="1"/>
          </p:cNvSpPr>
          <p:nvPr>
            <p:ph type="dt" sz="half" idx="10"/>
          </p:nvPr>
        </p:nvSpPr>
        <p:spPr/>
        <p:txBody>
          <a:bodyPr/>
          <a:lstStyle/>
          <a:p>
            <a:fld id="{28DB7AC4-A35F-4255-B644-E0001189AF1F}" type="datetimeFigureOut">
              <a:rPr lang="en-US" smtClean="0"/>
              <a:t>8/27/2024</a:t>
            </a:fld>
            <a:endParaRPr lang="en-US" dirty="0"/>
          </a:p>
        </p:txBody>
      </p:sp>
      <p:sp>
        <p:nvSpPr>
          <p:cNvPr id="5" name="Footer Placeholder 4">
            <a:extLst>
              <a:ext uri="{FF2B5EF4-FFF2-40B4-BE49-F238E27FC236}">
                <a16:creationId xmlns:a16="http://schemas.microsoft.com/office/drawing/2014/main" id="{996EC463-260E-415F-AA32-DD1D1547ED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C62EF2-F1BB-4987-BA43-5D544F428118}"/>
              </a:ext>
            </a:extLst>
          </p:cNvPr>
          <p:cNvSpPr>
            <a:spLocks noGrp="1"/>
          </p:cNvSpPr>
          <p:nvPr>
            <p:ph type="sldNum" sz="quarter" idx="12"/>
          </p:nvPr>
        </p:nvSpPr>
        <p:spPr/>
        <p:txBody>
          <a:bodyPr/>
          <a:lstStyle/>
          <a:p>
            <a:fld id="{4DB3A07C-D062-4D27-96CB-AEA3E931A3DB}" type="slidenum">
              <a:rPr lang="en-US" smtClean="0"/>
              <a:t>‹#›</a:t>
            </a:fld>
            <a:endParaRPr lang="en-US" dirty="0"/>
          </a:p>
        </p:txBody>
      </p:sp>
    </p:spTree>
    <p:extLst>
      <p:ext uri="{BB962C8B-B14F-4D97-AF65-F5344CB8AC3E}">
        <p14:creationId xmlns:p14="http://schemas.microsoft.com/office/powerpoint/2010/main" val="251723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197603" y="1600201"/>
            <a:ext cx="5384797"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5A53DA0-1ADB-4A0A-8314-AAE879492C65}"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11501D-132E-4E79-8059-4CCE30E21CD0}" type="slidenum">
              <a:rPr lang="en-US" smtClean="0"/>
              <a:t>‹#›</a:t>
            </a:fld>
            <a:endParaRPr lang="en-US" dirty="0"/>
          </a:p>
        </p:txBody>
      </p:sp>
      <p:sp>
        <p:nvSpPr>
          <p:cNvPr id="7" name="Content Placeholder 2">
            <a:extLst>
              <a:ext uri="{FF2B5EF4-FFF2-40B4-BE49-F238E27FC236}">
                <a16:creationId xmlns:a16="http://schemas.microsoft.com/office/drawing/2014/main" id="{FA7C7AC0-DAC5-4D81-AE98-0AFF1061159E}"/>
              </a:ext>
            </a:extLst>
          </p:cNvPr>
          <p:cNvSpPr>
            <a:spLocks noGrp="1"/>
          </p:cNvSpPr>
          <p:nvPr>
            <p:ph idx="13"/>
          </p:nvPr>
        </p:nvSpPr>
        <p:spPr>
          <a:xfrm>
            <a:off x="582203" y="1600201"/>
            <a:ext cx="5412197"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77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E56C-515B-42C5-A1BB-AC85063351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DA684C-5BE4-422A-862B-CD5CEE6C7B1C}"/>
              </a:ext>
            </a:extLst>
          </p:cNvPr>
          <p:cNvSpPr>
            <a:spLocks noGrp="1"/>
          </p:cNvSpPr>
          <p:nvPr>
            <p:ph type="body" idx="1"/>
          </p:nvPr>
        </p:nvSpPr>
        <p:spPr>
          <a:xfrm>
            <a:off x="839788" y="1681163"/>
            <a:ext cx="5157787" cy="823912"/>
          </a:xfrm>
        </p:spPr>
        <p:txBody>
          <a:bodyPr anchor="b"/>
          <a:lstStyle>
            <a:lvl1pPr marL="0" indent="0">
              <a:buNone/>
              <a:defRPr sz="2400" b="1">
                <a:solidFill>
                  <a:srgbClr val="BD872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2B551B-CFA1-44F2-A51A-30CC8742BE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376D5B-7B0F-4079-BCB8-2311E741ACDB}"/>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BD872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2051B49-A4EB-4FF1-BB06-D2E7577AFB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E242FF-C28B-4E1F-9308-96C9A411875D}"/>
              </a:ext>
            </a:extLst>
          </p:cNvPr>
          <p:cNvSpPr>
            <a:spLocks noGrp="1"/>
          </p:cNvSpPr>
          <p:nvPr>
            <p:ph type="dt" sz="half" idx="10"/>
          </p:nvPr>
        </p:nvSpPr>
        <p:spPr/>
        <p:txBody>
          <a:bodyPr/>
          <a:lstStyle/>
          <a:p>
            <a:fld id="{28DB7AC4-A35F-4255-B644-E0001189AF1F}" type="datetimeFigureOut">
              <a:rPr lang="en-US" smtClean="0"/>
              <a:t>8/27/2024</a:t>
            </a:fld>
            <a:endParaRPr lang="en-US" dirty="0"/>
          </a:p>
        </p:txBody>
      </p:sp>
      <p:sp>
        <p:nvSpPr>
          <p:cNvPr id="8" name="Footer Placeholder 7">
            <a:extLst>
              <a:ext uri="{FF2B5EF4-FFF2-40B4-BE49-F238E27FC236}">
                <a16:creationId xmlns:a16="http://schemas.microsoft.com/office/drawing/2014/main" id="{87340662-C955-43E5-908B-8F508823077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66169A5-25F6-4371-8159-2440C148259E}"/>
              </a:ext>
            </a:extLst>
          </p:cNvPr>
          <p:cNvSpPr>
            <a:spLocks noGrp="1"/>
          </p:cNvSpPr>
          <p:nvPr>
            <p:ph type="sldNum" sz="quarter" idx="12"/>
          </p:nvPr>
        </p:nvSpPr>
        <p:spPr/>
        <p:txBody>
          <a:bodyPr/>
          <a:lstStyle/>
          <a:p>
            <a:fld id="{4DB3A07C-D062-4D27-96CB-AEA3E931A3DB}" type="slidenum">
              <a:rPr lang="en-US" smtClean="0"/>
              <a:t>‹#›</a:t>
            </a:fld>
            <a:endParaRPr lang="en-US" dirty="0"/>
          </a:p>
        </p:txBody>
      </p:sp>
    </p:spTree>
    <p:extLst>
      <p:ext uri="{BB962C8B-B14F-4D97-AF65-F5344CB8AC3E}">
        <p14:creationId xmlns:p14="http://schemas.microsoft.com/office/powerpoint/2010/main" val="101546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5A53DA0-1ADB-4A0A-8314-AAE879492C65}"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11501D-132E-4E79-8059-4CCE30E21CD0}" type="slidenum">
              <a:rPr lang="en-US" smtClean="0"/>
              <a:t>‹#›</a:t>
            </a:fld>
            <a:endParaRPr lang="en-US" dirty="0"/>
          </a:p>
        </p:txBody>
      </p:sp>
      <p:sp>
        <p:nvSpPr>
          <p:cNvPr id="7" name="Content Placeholder 2">
            <a:extLst>
              <a:ext uri="{FF2B5EF4-FFF2-40B4-BE49-F238E27FC236}">
                <a16:creationId xmlns:a16="http://schemas.microsoft.com/office/drawing/2014/main" id="{FA7C7AC0-DAC5-4D81-AE98-0AFF1061159E}"/>
              </a:ext>
            </a:extLst>
          </p:cNvPr>
          <p:cNvSpPr>
            <a:spLocks noGrp="1"/>
          </p:cNvSpPr>
          <p:nvPr>
            <p:ph idx="13"/>
          </p:nvPr>
        </p:nvSpPr>
        <p:spPr>
          <a:xfrm>
            <a:off x="582203" y="1600201"/>
            <a:ext cx="5412197"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0D09944F-002B-4890-8AF0-6641C0EF4EDE}"/>
              </a:ext>
            </a:extLst>
          </p:cNvPr>
          <p:cNvSpPr>
            <a:spLocks noGrp="1"/>
          </p:cNvSpPr>
          <p:nvPr>
            <p:ph type="pic" sz="quarter" idx="14"/>
          </p:nvPr>
        </p:nvSpPr>
        <p:spPr>
          <a:xfrm>
            <a:off x="6400800" y="1600202"/>
            <a:ext cx="5181600" cy="4419599"/>
          </a:xfrm>
        </p:spPr>
        <p:txBody>
          <a:bodyPr/>
          <a:lstStyle/>
          <a:p>
            <a:endParaRPr lang="en-US" dirty="0"/>
          </a:p>
        </p:txBody>
      </p:sp>
    </p:spTree>
    <p:extLst>
      <p:ext uri="{BB962C8B-B14F-4D97-AF65-F5344CB8AC3E}">
        <p14:creationId xmlns:p14="http://schemas.microsoft.com/office/powerpoint/2010/main" val="62209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5A53DA0-1ADB-4A0A-8314-AAE879492C65}"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11501D-132E-4E79-8059-4CCE30E21CD0}" type="slidenum">
              <a:rPr lang="en-US" smtClean="0"/>
              <a:t>‹#›</a:t>
            </a:fld>
            <a:endParaRPr lang="en-US" dirty="0"/>
          </a:p>
        </p:txBody>
      </p:sp>
      <p:sp>
        <p:nvSpPr>
          <p:cNvPr id="8" name="Chart Placeholder 7">
            <a:extLst>
              <a:ext uri="{FF2B5EF4-FFF2-40B4-BE49-F238E27FC236}">
                <a16:creationId xmlns:a16="http://schemas.microsoft.com/office/drawing/2014/main" id="{74C2F9D3-F1D3-486C-8AF5-DB0E237541E8}"/>
              </a:ext>
            </a:extLst>
          </p:cNvPr>
          <p:cNvSpPr>
            <a:spLocks noGrp="1"/>
          </p:cNvSpPr>
          <p:nvPr>
            <p:ph type="chart" sz="quarter" idx="13"/>
          </p:nvPr>
        </p:nvSpPr>
        <p:spPr>
          <a:xfrm>
            <a:off x="609600" y="1649796"/>
            <a:ext cx="10972800" cy="4419600"/>
          </a:xfrm>
        </p:spPr>
        <p:txBody>
          <a:bodyPr/>
          <a:lstStyle/>
          <a:p>
            <a:endParaRPr lang="en-US" dirty="0"/>
          </a:p>
        </p:txBody>
      </p:sp>
    </p:spTree>
    <p:extLst>
      <p:ext uri="{BB962C8B-B14F-4D97-AF65-F5344CB8AC3E}">
        <p14:creationId xmlns:p14="http://schemas.microsoft.com/office/powerpoint/2010/main" val="41245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5A53DA0-1ADB-4A0A-8314-AAE879492C65}"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11501D-132E-4E79-8059-4CCE30E21CD0}" type="slidenum">
              <a:rPr lang="en-US" smtClean="0"/>
              <a:t>‹#›</a:t>
            </a:fld>
            <a:endParaRPr lang="en-US" dirty="0"/>
          </a:p>
        </p:txBody>
      </p:sp>
      <p:sp>
        <p:nvSpPr>
          <p:cNvPr id="7" name="Content Placeholder 2">
            <a:extLst>
              <a:ext uri="{FF2B5EF4-FFF2-40B4-BE49-F238E27FC236}">
                <a16:creationId xmlns:a16="http://schemas.microsoft.com/office/drawing/2014/main" id="{FA7C7AC0-DAC5-4D81-AE98-0AFF1061159E}"/>
              </a:ext>
            </a:extLst>
          </p:cNvPr>
          <p:cNvSpPr>
            <a:spLocks noGrp="1"/>
          </p:cNvSpPr>
          <p:nvPr>
            <p:ph idx="13"/>
          </p:nvPr>
        </p:nvSpPr>
        <p:spPr>
          <a:xfrm>
            <a:off x="582203" y="1600201"/>
            <a:ext cx="3509195"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DB1C61EC-74C7-4A7A-A834-3480F1F2309C}"/>
              </a:ext>
            </a:extLst>
          </p:cNvPr>
          <p:cNvSpPr>
            <a:spLocks noGrp="1"/>
          </p:cNvSpPr>
          <p:nvPr>
            <p:ph idx="14"/>
          </p:nvPr>
        </p:nvSpPr>
        <p:spPr>
          <a:xfrm>
            <a:off x="4341403" y="1600201"/>
            <a:ext cx="3509195"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44E0D809-E142-4367-A841-2AA6BFCB14DD}"/>
              </a:ext>
            </a:extLst>
          </p:cNvPr>
          <p:cNvSpPr>
            <a:spLocks noGrp="1"/>
          </p:cNvSpPr>
          <p:nvPr>
            <p:ph idx="15"/>
          </p:nvPr>
        </p:nvSpPr>
        <p:spPr>
          <a:xfrm>
            <a:off x="8100603" y="1600201"/>
            <a:ext cx="3509195"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0053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vessel, barrel&#10;&#10;Description automatically generated">
            <a:extLst>
              <a:ext uri="{FF2B5EF4-FFF2-40B4-BE49-F238E27FC236}">
                <a16:creationId xmlns:a16="http://schemas.microsoft.com/office/drawing/2014/main" id="{56007EB7-5172-5D4C-AF2A-92CD75F6D1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1E258106-616E-244D-ABA0-4936ABAC267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53DA0-1ADB-4A0A-8314-AAE879492C65}" type="datetimeFigureOut">
              <a:rPr lang="en-US" smtClean="0"/>
              <a:t>8/27/2024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1501D-132E-4E79-8059-4CCE30E21CD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57" r:id="rId2"/>
    <p:sldLayoutId id="2147483677" r:id="rId3"/>
    <p:sldLayoutId id="2147483660" r:id="rId4"/>
    <p:sldLayoutId id="2147483678" r:id="rId5"/>
    <p:sldLayoutId id="2147483662" r:id="rId6"/>
    <p:sldLayoutId id="2147483663" r:id="rId7"/>
    <p:sldLayoutId id="2147483661" r:id="rId8"/>
  </p:sldLayoutIdLst>
  <p:txStyles>
    <p:titleStyle>
      <a:lvl1pPr algn="ctr" defTabSz="914400" rtl="0" eaLnBrk="1" latinLnBrk="0" hangingPunct="1">
        <a:spcBef>
          <a:spcPct val="0"/>
        </a:spcBef>
        <a:buNone/>
        <a:defRPr sz="3600" b="1" i="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panose="05000000000000000000" pitchFamily="2" charset="2"/>
        <a:buChar char="§"/>
        <a:defRPr sz="3200" kern="1200" baseline="0">
          <a:solidFill>
            <a:schemeClr val="tx1"/>
          </a:solidFill>
          <a:latin typeface="Garamond" pitchFamily="18" charset="0"/>
          <a:ea typeface="+mn-ea"/>
          <a:cs typeface="+mn-cs"/>
        </a:defRPr>
      </a:lvl1pPr>
      <a:lvl2pPr marL="742950" indent="-285750" algn="l" defTabSz="914400" rtl="0" eaLnBrk="1" latinLnBrk="0" hangingPunct="1">
        <a:spcBef>
          <a:spcPct val="20000"/>
        </a:spcBef>
        <a:buClr>
          <a:srgbClr val="BD8723"/>
        </a:buClr>
        <a:buFont typeface="Arial" pitchFamily="34" charset="0"/>
        <a:buChar char="–"/>
        <a:defRPr sz="2800" kern="1200" baseline="0">
          <a:solidFill>
            <a:schemeClr val="tx1"/>
          </a:solidFill>
          <a:latin typeface="Garamond" pitchFamily="18" charset="0"/>
          <a:ea typeface="+mn-ea"/>
          <a:cs typeface="+mn-cs"/>
        </a:defRPr>
      </a:lvl2pPr>
      <a:lvl3pPr marL="1143000" indent="-228600" algn="l" defTabSz="914400" rtl="0" eaLnBrk="1" latinLnBrk="0" hangingPunct="1">
        <a:spcBef>
          <a:spcPct val="20000"/>
        </a:spcBef>
        <a:buClr>
          <a:srgbClr val="BD8723"/>
        </a:buClr>
        <a:buFont typeface="Arial" pitchFamily="34" charset="0"/>
        <a:buChar char="•"/>
        <a:defRPr sz="2400" kern="1200" baseline="0">
          <a:solidFill>
            <a:schemeClr val="tx1"/>
          </a:solidFill>
          <a:latin typeface="Garamond" pitchFamily="18" charset="0"/>
          <a:ea typeface="+mn-ea"/>
          <a:cs typeface="+mn-cs"/>
        </a:defRPr>
      </a:lvl3pPr>
      <a:lvl4pPr marL="1600200" indent="-228600" algn="l" defTabSz="914400" rtl="0" eaLnBrk="1" latinLnBrk="0" hangingPunct="1">
        <a:spcBef>
          <a:spcPct val="20000"/>
        </a:spcBef>
        <a:buClr>
          <a:srgbClr val="BD8723"/>
        </a:buClr>
        <a:buFont typeface="Courier New" panose="02070309020205020404" pitchFamily="49" charset="0"/>
        <a:buChar char="o"/>
        <a:defRPr sz="2000" kern="1200" baseline="0">
          <a:solidFill>
            <a:schemeClr val="tx1"/>
          </a:solidFill>
          <a:latin typeface="Garamond" pitchFamily="18" charset="0"/>
          <a:ea typeface="+mn-ea"/>
          <a:cs typeface="+mn-cs"/>
        </a:defRPr>
      </a:lvl4pPr>
      <a:lvl5pPr marL="2057400" indent="-228600" algn="l" defTabSz="914400" rtl="0" eaLnBrk="1" latinLnBrk="0" hangingPunct="1">
        <a:spcBef>
          <a:spcPct val="20000"/>
        </a:spcBef>
        <a:buClr>
          <a:srgbClr val="BD8723"/>
        </a:buClr>
        <a:buFont typeface="Arial" pitchFamily="34" charset="0"/>
        <a:buChar char="»"/>
        <a:defRPr sz="2000" kern="1200" baseline="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95E60-13F3-4562-93C2-6075709746F8}" type="datetimeFigureOut">
              <a:rPr lang="en-US" smtClean="0"/>
              <a:t>8/27/2024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69902-104E-4B02-AFC8-CF27E10BEEB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3600" b="1" i="0" kern="1200" cap="all" baseline="0">
          <a:solidFill>
            <a:srgbClr val="BD8723"/>
          </a:solidFill>
          <a:latin typeface="+mj-lt"/>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364EEB2E-FD14-44C6-953C-B0817DA9F575}"/>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641106B-2820-2544-A576-297C54919B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6137C-0046-A541-BEAB-19EFE53495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0E927C6-0D9C-0E41-99E2-C5391078FF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6720D-AAC4-3045-8ADE-E0E99C372E06}" type="datetimeFigureOut">
              <a:rPr lang="en-US" smtClean="0"/>
              <a:t>8/27/2024</a:t>
            </a:fld>
            <a:endParaRPr lang="en-US" dirty="0"/>
          </a:p>
        </p:txBody>
      </p:sp>
      <p:sp>
        <p:nvSpPr>
          <p:cNvPr id="5" name="Footer Placeholder 4">
            <a:extLst>
              <a:ext uri="{FF2B5EF4-FFF2-40B4-BE49-F238E27FC236}">
                <a16:creationId xmlns:a16="http://schemas.microsoft.com/office/drawing/2014/main" id="{B706525D-0CDA-2A48-9924-111800826C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2D7EB7-DFA9-454B-92D8-5DEB41A4F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C183C-AB36-994B-8BE2-57565BC8FA12}" type="slidenum">
              <a:rPr lang="en-US" smtClean="0"/>
              <a:t>‹#›</a:t>
            </a:fld>
            <a:endParaRPr lang="en-US" dirty="0"/>
          </a:p>
        </p:txBody>
      </p:sp>
    </p:spTree>
    <p:extLst>
      <p:ext uri="{BB962C8B-B14F-4D97-AF65-F5344CB8AC3E}">
        <p14:creationId xmlns:p14="http://schemas.microsoft.com/office/powerpoint/2010/main" val="244860867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mailto:mbaa@mbaa.co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600200"/>
            <a:ext cx="6043084" cy="1981199"/>
          </a:xfrm>
        </p:spPr>
        <p:txBody>
          <a:bodyPr>
            <a:normAutofit fontScale="90000"/>
          </a:bodyPr>
          <a:lstStyle/>
          <a:p>
            <a:r>
              <a:rPr lang="en-US" sz="6000" dirty="0"/>
              <a:t>2024 Member Referral Program</a:t>
            </a:r>
            <a:br>
              <a:rPr lang="en-US" dirty="0"/>
            </a:br>
            <a:br>
              <a:rPr lang="en-US" sz="1800" b="0" i="0" u="none" strike="noStrike" baseline="0" dirty="0">
                <a:solidFill>
                  <a:srgbClr val="000000"/>
                </a:solidFill>
                <a:latin typeface="DINPro-Bold"/>
              </a:rPr>
            </a:br>
            <a:r>
              <a:rPr lang="en-US" sz="1800" b="0" i="0" u="none" strike="noStrike" baseline="0" dirty="0">
                <a:solidFill>
                  <a:srgbClr val="000000"/>
                </a:solidFill>
                <a:latin typeface="DINPro-Bold"/>
              </a:rPr>
              <a:t> </a:t>
            </a:r>
            <a:endParaRPr lang="en-US"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C4041E-5189-4EB8-9186-17EC83729CB6}"/>
              </a:ext>
            </a:extLst>
          </p:cNvPr>
          <p:cNvSpPr>
            <a:spLocks noGrp="1"/>
          </p:cNvSpPr>
          <p:nvPr>
            <p:ph type="title"/>
          </p:nvPr>
        </p:nvSpPr>
        <p:spPr>
          <a:xfrm>
            <a:off x="762000" y="419102"/>
            <a:ext cx="10515600" cy="1066801"/>
          </a:xfrm>
        </p:spPr>
        <p:txBody>
          <a:bodyPr/>
          <a:lstStyle/>
          <a:p>
            <a:r>
              <a:rPr lang="en-US" sz="6000" b="1" i="0" u="none" strike="noStrike" baseline="0" dirty="0">
                <a:solidFill>
                  <a:srgbClr val="C9992B"/>
                </a:solidFill>
                <a:latin typeface="Calibri" panose="020F0502020204030204" pitchFamily="34" charset="0"/>
                <a:cs typeface="Calibri" panose="020F0502020204030204" pitchFamily="34" charset="0"/>
              </a:rPr>
              <a:t>UNITED WE BREW</a:t>
            </a:r>
            <a:r>
              <a:rPr lang="en-US" sz="3600" b="1" i="0" u="none" strike="noStrike" baseline="60000" dirty="0">
                <a:solidFill>
                  <a:srgbClr val="C9992B"/>
                </a:solidFill>
                <a:latin typeface="Calibri" panose="020F0502020204030204" pitchFamily="34" charset="0"/>
                <a:cs typeface="Calibri" panose="020F0502020204030204" pitchFamily="34" charset="0"/>
              </a:rPr>
              <a:t>TM</a:t>
            </a:r>
            <a:endParaRPr lang="en-US" baseline="60000"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EA8F155F-48E9-464F-8A3F-D75AC25F4DD9}"/>
              </a:ext>
            </a:extLst>
          </p:cNvPr>
          <p:cNvSpPr>
            <a:spLocks noGrp="1"/>
          </p:cNvSpPr>
          <p:nvPr>
            <p:ph type="body" idx="1"/>
          </p:nvPr>
        </p:nvSpPr>
        <p:spPr>
          <a:xfrm>
            <a:off x="838200" y="3200400"/>
            <a:ext cx="10515600" cy="3041650"/>
          </a:xfrm>
        </p:spPr>
        <p:txBody>
          <a:bodyPr/>
          <a:lstStyle/>
          <a:p>
            <a:r>
              <a:rPr lang="en-US" sz="3600" b="1" dirty="0"/>
              <a:t>Two things you know:</a:t>
            </a:r>
          </a:p>
          <a:p>
            <a:pPr marL="342900" indent="-342900">
              <a:buFont typeface="Wingdings" panose="05000000000000000000" pitchFamily="2" charset="2"/>
              <a:buChar char="§"/>
            </a:pPr>
            <a:r>
              <a:rPr lang="en-US" sz="3600" dirty="0">
                <a:solidFill>
                  <a:schemeClr val="tx1"/>
                </a:solidFill>
              </a:rPr>
              <a:t>The value of your Master Brewers membership</a:t>
            </a:r>
          </a:p>
          <a:p>
            <a:pPr marL="342900" indent="-342900">
              <a:buFont typeface="Wingdings" panose="05000000000000000000" pitchFamily="2" charset="2"/>
              <a:buChar char="§"/>
            </a:pPr>
            <a:r>
              <a:rPr lang="en-US" sz="3600" dirty="0">
                <a:solidFill>
                  <a:schemeClr val="tx1"/>
                </a:solidFill>
              </a:rPr>
              <a:t>Other people in the brewing industry</a:t>
            </a:r>
          </a:p>
        </p:txBody>
      </p:sp>
      <p:pic>
        <p:nvPicPr>
          <p:cNvPr id="1026" name="Picture 2" descr="MBAA Membership">
            <a:extLst>
              <a:ext uri="{FF2B5EF4-FFF2-40B4-BE49-F238E27FC236}">
                <a16:creationId xmlns:a16="http://schemas.microsoft.com/office/drawing/2014/main" id="{3456E362-B212-4F13-9C2C-4CF9FCB2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71601"/>
            <a:ext cx="736282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98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2A1B5-90A6-4346-8D2B-3D193F3DBD97}"/>
              </a:ext>
            </a:extLst>
          </p:cNvPr>
          <p:cNvSpPr>
            <a:spLocks noGrp="1"/>
          </p:cNvSpPr>
          <p:nvPr>
            <p:ph type="title"/>
          </p:nvPr>
        </p:nvSpPr>
        <p:spPr>
          <a:xfrm>
            <a:off x="810585" y="685800"/>
            <a:ext cx="10515600" cy="728662"/>
          </a:xfrm>
        </p:spPr>
        <p:txBody>
          <a:bodyPr>
            <a:normAutofit fontScale="90000"/>
          </a:bodyPr>
          <a:lstStyle/>
          <a:p>
            <a:r>
              <a:rPr lang="en-US" dirty="0"/>
              <a:t>Member referral program</a:t>
            </a:r>
          </a:p>
        </p:txBody>
      </p:sp>
      <p:sp>
        <p:nvSpPr>
          <p:cNvPr id="3" name="Text Placeholder 2">
            <a:extLst>
              <a:ext uri="{FF2B5EF4-FFF2-40B4-BE49-F238E27FC236}">
                <a16:creationId xmlns:a16="http://schemas.microsoft.com/office/drawing/2014/main" id="{33B76274-6C2E-4470-A70A-2DBC88BF440B}"/>
              </a:ext>
            </a:extLst>
          </p:cNvPr>
          <p:cNvSpPr>
            <a:spLocks noGrp="1"/>
          </p:cNvSpPr>
          <p:nvPr>
            <p:ph type="body" idx="1"/>
          </p:nvPr>
        </p:nvSpPr>
        <p:spPr>
          <a:xfrm>
            <a:off x="4013934" y="1727589"/>
            <a:ext cx="7080250" cy="4292211"/>
          </a:xfrm>
        </p:spPr>
        <p:txBody>
          <a:bodyPr>
            <a:noAutofit/>
          </a:bodyPr>
          <a:lstStyle/>
          <a:p>
            <a:pPr marL="342900" indent="-342900">
              <a:buFont typeface="Wingdings" panose="05000000000000000000" pitchFamily="2" charset="2"/>
              <a:buChar char="§"/>
            </a:pPr>
            <a:r>
              <a:rPr lang="en-US" sz="3600" b="1" dirty="0"/>
              <a:t>Share Master Brewers </a:t>
            </a:r>
            <a:r>
              <a:rPr lang="en-US" sz="3600" dirty="0"/>
              <a:t>with your peers &amp; </a:t>
            </a:r>
            <a:r>
              <a:rPr lang="en-US" sz="3600" b="1" dirty="0"/>
              <a:t>earn a discount </a:t>
            </a:r>
            <a:r>
              <a:rPr lang="en-US" sz="3600" dirty="0"/>
              <a:t>on your membership dues when they join!</a:t>
            </a:r>
          </a:p>
          <a:p>
            <a:pPr marL="342900" indent="-342900">
              <a:buFont typeface="Wingdings" panose="05000000000000000000" pitchFamily="2" charset="2"/>
              <a:buChar char="§"/>
            </a:pPr>
            <a:r>
              <a:rPr lang="en-US" sz="3600" b="1" dirty="0"/>
              <a:t>Receive</a:t>
            </a:r>
            <a:r>
              <a:rPr lang="en-US" sz="3600" dirty="0"/>
              <a:t> </a:t>
            </a:r>
            <a:r>
              <a:rPr lang="en-US" sz="3600" b="1" dirty="0"/>
              <a:t>20%</a:t>
            </a:r>
            <a:r>
              <a:rPr lang="en-US" sz="3600" dirty="0"/>
              <a:t> discount on your membership for each new member you get to join</a:t>
            </a:r>
          </a:p>
          <a:p>
            <a:pPr marL="342900" indent="-342900">
              <a:buFont typeface="Wingdings" panose="05000000000000000000" pitchFamily="2" charset="2"/>
              <a:buChar char="§"/>
            </a:pPr>
            <a:r>
              <a:rPr lang="en-US" sz="3600" dirty="0"/>
              <a:t>Refer 5 new members, and your </a:t>
            </a:r>
            <a:r>
              <a:rPr lang="en-US" sz="3600" b="1" dirty="0"/>
              <a:t>dues at renewal are free</a:t>
            </a:r>
          </a:p>
        </p:txBody>
      </p:sp>
      <p:pic>
        <p:nvPicPr>
          <p:cNvPr id="4" name="Picture 3" descr="A glass of beer on a table&#10;&#10;Description automatically generated with medium confidence">
            <a:extLst>
              <a:ext uri="{FF2B5EF4-FFF2-40B4-BE49-F238E27FC236}">
                <a16:creationId xmlns:a16="http://schemas.microsoft.com/office/drawing/2014/main" id="{7513712A-75B7-470C-9D3C-BDF5BF805E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585" y="1670457"/>
            <a:ext cx="2950083" cy="4419600"/>
          </a:xfrm>
          <a:prstGeom prst="rect">
            <a:avLst/>
          </a:prstGeom>
          <a:noFill/>
        </p:spPr>
      </p:pic>
    </p:spTree>
    <p:extLst>
      <p:ext uri="{BB962C8B-B14F-4D97-AF65-F5344CB8AC3E}">
        <p14:creationId xmlns:p14="http://schemas.microsoft.com/office/powerpoint/2010/main" val="29987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F73B-45A4-4685-9BD5-1EA47ABC8776}"/>
              </a:ext>
            </a:extLst>
          </p:cNvPr>
          <p:cNvSpPr>
            <a:spLocks noGrp="1"/>
          </p:cNvSpPr>
          <p:nvPr>
            <p:ph type="title"/>
          </p:nvPr>
        </p:nvSpPr>
        <p:spPr>
          <a:xfrm>
            <a:off x="685800" y="914400"/>
            <a:ext cx="10515600" cy="957262"/>
          </a:xfrm>
        </p:spPr>
        <p:txBody>
          <a:bodyPr>
            <a:normAutofit fontScale="90000"/>
          </a:bodyPr>
          <a:lstStyle/>
          <a:p>
            <a:r>
              <a:rPr lang="en-US" dirty="0"/>
              <a:t>Getting rewarded is simple</a:t>
            </a:r>
          </a:p>
        </p:txBody>
      </p:sp>
      <p:sp>
        <p:nvSpPr>
          <p:cNvPr id="3" name="Text Placeholder 2">
            <a:extLst>
              <a:ext uri="{FF2B5EF4-FFF2-40B4-BE49-F238E27FC236}">
                <a16:creationId xmlns:a16="http://schemas.microsoft.com/office/drawing/2014/main" id="{CD065976-0867-4E44-A51B-CC341AB2CF05}"/>
              </a:ext>
            </a:extLst>
          </p:cNvPr>
          <p:cNvSpPr>
            <a:spLocks noGrp="1"/>
          </p:cNvSpPr>
          <p:nvPr>
            <p:ph type="body" idx="1"/>
          </p:nvPr>
        </p:nvSpPr>
        <p:spPr>
          <a:xfrm>
            <a:off x="838200" y="1871662"/>
            <a:ext cx="10515600" cy="4681538"/>
          </a:xfrm>
        </p:spPr>
        <p:txBody>
          <a:bodyPr vert="horz" lIns="91440" tIns="45720" rIns="91440" bIns="45720" rtlCol="0" anchor="t">
            <a:noAutofit/>
          </a:bodyPr>
          <a:lstStyle/>
          <a:p>
            <a:pPr marL="342900" indent="-342900">
              <a:buFont typeface="Wingdings" panose="05000000000000000000" pitchFamily="2" charset="2"/>
              <a:buChar char="§"/>
            </a:pPr>
            <a:r>
              <a:rPr lang="en-US" sz="3200" b="1" dirty="0"/>
              <a:t>Tell</a:t>
            </a:r>
            <a:r>
              <a:rPr lang="en-US" sz="3200" dirty="0"/>
              <a:t> your nonmember colleagues about Master Brewers</a:t>
            </a:r>
          </a:p>
          <a:p>
            <a:pPr marL="342900" indent="-342900">
              <a:buFont typeface="Wingdings" panose="05000000000000000000" pitchFamily="2" charset="2"/>
              <a:buChar char="§"/>
            </a:pPr>
            <a:r>
              <a:rPr lang="en-US" sz="3200" b="1" dirty="0">
                <a:latin typeface="Garamond"/>
              </a:rPr>
              <a:t>Share</a:t>
            </a:r>
            <a:r>
              <a:rPr lang="en-US" sz="3200" dirty="0">
                <a:latin typeface="Garamond"/>
              </a:rPr>
              <a:t> the 20% discount code NewBrew24 with them, which they can use to earn a discount on their first-year dues</a:t>
            </a:r>
          </a:p>
          <a:p>
            <a:pPr marL="342900" indent="-342900">
              <a:buFont typeface="Wingdings" panose="05000000000000000000" pitchFamily="2" charset="2"/>
              <a:buChar char="§"/>
            </a:pPr>
            <a:r>
              <a:rPr lang="en-US" sz="3200" dirty="0"/>
              <a:t>Have them </a:t>
            </a:r>
            <a:r>
              <a:rPr lang="en-US" sz="3200" b="1" dirty="0"/>
              <a:t>list your name </a:t>
            </a:r>
            <a:r>
              <a:rPr lang="en-US" sz="3200" dirty="0"/>
              <a:t>as the “Referring Member” on their application</a:t>
            </a:r>
          </a:p>
          <a:p>
            <a:pPr marL="342900" indent="-342900">
              <a:buFont typeface="Wingdings" panose="05000000000000000000" pitchFamily="2" charset="2"/>
              <a:buChar char="§"/>
            </a:pPr>
            <a:r>
              <a:rPr lang="en-US" sz="3200" dirty="0"/>
              <a:t>MBAA HQ will track your referrals, &amp; when you renew your membership, we’ll automatically </a:t>
            </a:r>
            <a:r>
              <a:rPr lang="en-US" sz="3200" b="1" dirty="0"/>
              <a:t>discount your dues </a:t>
            </a:r>
            <a:r>
              <a:rPr lang="en-US" sz="3200" dirty="0"/>
              <a:t>based on the number of your referrals that joined</a:t>
            </a:r>
          </a:p>
        </p:txBody>
      </p:sp>
    </p:spTree>
    <p:extLst>
      <p:ext uri="{BB962C8B-B14F-4D97-AF65-F5344CB8AC3E}">
        <p14:creationId xmlns:p14="http://schemas.microsoft.com/office/powerpoint/2010/main" val="363770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F73B-45A4-4685-9BD5-1EA47ABC8776}"/>
              </a:ext>
            </a:extLst>
          </p:cNvPr>
          <p:cNvSpPr>
            <a:spLocks noGrp="1"/>
          </p:cNvSpPr>
          <p:nvPr>
            <p:ph type="title"/>
          </p:nvPr>
        </p:nvSpPr>
        <p:spPr>
          <a:xfrm>
            <a:off x="685800" y="914400"/>
            <a:ext cx="10515600" cy="957262"/>
          </a:xfrm>
        </p:spPr>
        <p:txBody>
          <a:bodyPr>
            <a:normAutofit fontScale="90000"/>
          </a:bodyPr>
          <a:lstStyle/>
          <a:p>
            <a:r>
              <a:rPr lang="en-US" dirty="0"/>
              <a:t>Member referral program</a:t>
            </a:r>
          </a:p>
        </p:txBody>
      </p:sp>
      <p:sp>
        <p:nvSpPr>
          <p:cNvPr id="3" name="Text Placeholder 2">
            <a:extLst>
              <a:ext uri="{FF2B5EF4-FFF2-40B4-BE49-F238E27FC236}">
                <a16:creationId xmlns:a16="http://schemas.microsoft.com/office/drawing/2014/main" id="{CD065976-0867-4E44-A51B-CC341AB2CF05}"/>
              </a:ext>
            </a:extLst>
          </p:cNvPr>
          <p:cNvSpPr>
            <a:spLocks noGrp="1"/>
          </p:cNvSpPr>
          <p:nvPr>
            <p:ph type="body" idx="1"/>
          </p:nvPr>
        </p:nvSpPr>
        <p:spPr>
          <a:xfrm>
            <a:off x="838200" y="2362200"/>
            <a:ext cx="10515600" cy="3962400"/>
          </a:xfrm>
        </p:spPr>
        <p:txBody>
          <a:bodyPr>
            <a:noAutofit/>
          </a:bodyPr>
          <a:lstStyle/>
          <a:p>
            <a:pPr marL="342900" indent="-342900">
              <a:buFont typeface="Wingdings" panose="05000000000000000000" pitchFamily="2" charset="2"/>
              <a:buChar char="§"/>
            </a:pPr>
            <a:r>
              <a:rPr lang="en-US" sz="3200" b="1" dirty="0"/>
              <a:t>Resources </a:t>
            </a:r>
            <a:r>
              <a:rPr lang="en-US" sz="3200" dirty="0"/>
              <a:t>available online to share </a:t>
            </a:r>
          </a:p>
          <a:p>
            <a:pPr marL="342900" indent="-342900">
              <a:buFont typeface="Wingdings" panose="05000000000000000000" pitchFamily="2" charset="2"/>
              <a:buChar char="§"/>
            </a:pPr>
            <a:r>
              <a:rPr lang="en-US" sz="3200" b="1" dirty="0"/>
              <a:t>Questions? </a:t>
            </a:r>
            <a:r>
              <a:rPr lang="en-US" sz="3200" dirty="0"/>
              <a:t>Contact our membership team at </a:t>
            </a:r>
            <a:r>
              <a:rPr lang="en-US" sz="3200" dirty="0">
                <a:hlinkClick r:id="rId2"/>
              </a:rPr>
              <a:t>mbaa@mbaa.com</a:t>
            </a:r>
            <a:endParaRPr lang="en-US" sz="3200" dirty="0"/>
          </a:p>
        </p:txBody>
      </p:sp>
    </p:spTree>
    <p:extLst>
      <p:ext uri="{BB962C8B-B14F-4D97-AF65-F5344CB8AC3E}">
        <p14:creationId xmlns:p14="http://schemas.microsoft.com/office/powerpoint/2010/main" val="425302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5" name="Picture 4" descr="A group of people holding glasses of beer&#10;&#10;Description automatically generated with low confidence">
            <a:extLst>
              <a:ext uri="{FF2B5EF4-FFF2-40B4-BE49-F238E27FC236}">
                <a16:creationId xmlns:a16="http://schemas.microsoft.com/office/drawing/2014/main" id="{AD2373EC-60F7-4EA0-AF4D-B739A622926A}"/>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9243622C-A02F-4AC6-B01C-B03B26D7F298}"/>
              </a:ext>
            </a:extLst>
          </p:cNvPr>
          <p:cNvSpPr>
            <a:spLocks noGrp="1"/>
          </p:cNvSpPr>
          <p:nvPr>
            <p:ph type="title"/>
          </p:nvPr>
        </p:nvSpPr>
        <p:spPr>
          <a:xfrm>
            <a:off x="762000" y="609600"/>
            <a:ext cx="9982200" cy="935038"/>
          </a:xfrm>
        </p:spPr>
        <p:txBody>
          <a:bodyPr vert="horz" lIns="91440" tIns="45720" rIns="91440" bIns="45720" rtlCol="0" anchor="b">
            <a:normAutofit/>
          </a:bodyPr>
          <a:lstStyle/>
          <a:p>
            <a:pPr algn="ctr"/>
            <a:r>
              <a:rPr lang="en-US" sz="6000" b="1" i="0" u="none" strike="noStrike" baseline="0" dirty="0">
                <a:solidFill>
                  <a:srgbClr val="C9992B"/>
                </a:solidFill>
                <a:latin typeface="Calibri" panose="020F0502020204030204" pitchFamily="34" charset="0"/>
                <a:cs typeface="Calibri" panose="020F0502020204030204" pitchFamily="34" charset="0"/>
              </a:rPr>
              <a:t>UNITED WE BREW</a:t>
            </a:r>
            <a:r>
              <a:rPr lang="en-US" sz="3600" b="1" i="0" u="none" strike="noStrike" baseline="60000" dirty="0">
                <a:solidFill>
                  <a:srgbClr val="C9992B"/>
                </a:solidFill>
                <a:latin typeface="Calibri" panose="020F0502020204030204" pitchFamily="34" charset="0"/>
                <a:cs typeface="Calibri" panose="020F0502020204030204" pitchFamily="34" charset="0"/>
              </a:rPr>
              <a:t>TM</a:t>
            </a:r>
            <a:endParaRPr lang="en-US" b="1"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6153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MasterBrewers">
      <a:dk1>
        <a:sysClr val="windowText" lastClr="000000"/>
      </a:dk1>
      <a:lt1>
        <a:sysClr val="window" lastClr="FFFFFF"/>
      </a:lt1>
      <a:dk2>
        <a:srgbClr val="454551"/>
      </a:dk2>
      <a:lt2>
        <a:srgbClr val="BCBBBA"/>
      </a:lt2>
      <a:accent1>
        <a:srgbClr val="CC9700"/>
      </a:accent1>
      <a:accent2>
        <a:srgbClr val="A31F34"/>
      </a:accent2>
      <a:accent3>
        <a:srgbClr val="003B70"/>
      </a:accent3>
      <a:accent4>
        <a:srgbClr val="41683B"/>
      </a:accent4>
      <a:accent5>
        <a:srgbClr val="DC5F13"/>
      </a:accent5>
      <a:accent6>
        <a:srgbClr val="545759"/>
      </a:accent6>
      <a:hlink>
        <a:srgbClr val="003B70"/>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MBAA_Conference">
      <a:dk1>
        <a:sysClr val="windowText" lastClr="000000"/>
      </a:dk1>
      <a:lt1>
        <a:sysClr val="window" lastClr="FFFFFF"/>
      </a:lt1>
      <a:dk2>
        <a:srgbClr val="545759"/>
      </a:dk2>
      <a:lt2>
        <a:srgbClr val="D8D8D8"/>
      </a:lt2>
      <a:accent1>
        <a:srgbClr val="CD9700"/>
      </a:accent1>
      <a:accent2>
        <a:srgbClr val="000000"/>
      </a:accent2>
      <a:accent3>
        <a:srgbClr val="B73E25"/>
      </a:accent3>
      <a:accent4>
        <a:srgbClr val="545759"/>
      </a:accent4>
      <a:accent5>
        <a:srgbClr val="A5A5A5"/>
      </a:accent5>
      <a:accent6>
        <a:srgbClr val="D8D8D8"/>
      </a:accent6>
      <a:hlink>
        <a:srgbClr val="CD9700"/>
      </a:hlink>
      <a:folHlink>
        <a:srgbClr val="B73E25"/>
      </a:folHlink>
    </a:clrScheme>
    <a:fontScheme name="Avenir Nex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B3E957C60D134E92730B6846FF87D5" ma:contentTypeVersion="3" ma:contentTypeDescription="Create a new document." ma:contentTypeScope="" ma:versionID="2cb990da974019c2f5e7e81e2dee14b4">
  <xsd:schema xmlns:xsd="http://www.w3.org/2001/XMLSchema" xmlns:xs="http://www.w3.org/2001/XMLSchema" xmlns:p="http://schemas.microsoft.com/office/2006/metadata/properties" xmlns:ns1="http://schemas.microsoft.com/sharepoint/v3" xmlns:ns2="392c36b6-6659-4804-b8b4-cbaf520a1bff" targetNamespace="http://schemas.microsoft.com/office/2006/metadata/properties" ma:root="true" ma:fieldsID="b2da9c23fda832463dfd7b2d2e0ef8c6" ns1:_="" ns2:_="">
    <xsd:import namespace="http://schemas.microsoft.com/sharepoint/v3"/>
    <xsd:import namespace="392c36b6-6659-4804-b8b4-cbaf520a1bf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2c36b6-6659-4804-b8b4-cbaf520a1bf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CED91D6-BEE3-45A2-ADA4-7CB5C7A48152}"/>
</file>

<file path=customXml/itemProps2.xml><?xml version="1.0" encoding="utf-8"?>
<ds:datastoreItem xmlns:ds="http://schemas.openxmlformats.org/officeDocument/2006/customXml" ds:itemID="{AF8654EC-8647-442D-9F37-7A1C2C21E67A}"/>
</file>

<file path=customXml/itemProps3.xml><?xml version="1.0" encoding="utf-8"?>
<ds:datastoreItem xmlns:ds="http://schemas.openxmlformats.org/officeDocument/2006/customXml" ds:itemID="{6D2A908D-7C2E-4605-921A-E0C478447600}"/>
</file>

<file path=docProps/app.xml><?xml version="1.0" encoding="utf-8"?>
<Properties xmlns="http://schemas.openxmlformats.org/officeDocument/2006/extended-properties" xmlns:vt="http://schemas.openxmlformats.org/officeDocument/2006/docPropsVTypes">
  <TotalTime>512</TotalTime>
  <Words>487</Words>
  <Application>Microsoft Office PowerPoint</Application>
  <PresentationFormat>Widescreen</PresentationFormat>
  <Paragraphs>31</Paragraphs>
  <Slides>6</Slides>
  <Notes>4</Notes>
  <HiddenSlides>0</HiddenSlides>
  <MMClips>0</MMClips>
  <ScaleCrop>false</ScaleCrop>
  <HeadingPairs>
    <vt:vector size="4" baseType="variant">
      <vt:variant>
        <vt:lpstr>Theme</vt:lpstr>
      </vt:variant>
      <vt:variant>
        <vt:i4>4</vt:i4>
      </vt:variant>
      <vt:variant>
        <vt:lpstr>Slide Titles</vt:lpstr>
      </vt:variant>
      <vt:variant>
        <vt:i4>6</vt:i4>
      </vt:variant>
    </vt:vector>
  </HeadingPairs>
  <TitlesOfParts>
    <vt:vector size="10" baseType="lpstr">
      <vt:lpstr>Office Theme</vt:lpstr>
      <vt:lpstr>1_Custom Design</vt:lpstr>
      <vt:lpstr>Custom Design</vt:lpstr>
      <vt:lpstr>1_Office Theme</vt:lpstr>
      <vt:lpstr>2024 Member Referral Program   </vt:lpstr>
      <vt:lpstr>UNITED WE BREWTM</vt:lpstr>
      <vt:lpstr>Member referral program</vt:lpstr>
      <vt:lpstr>Getting rewarded is simple</vt:lpstr>
      <vt:lpstr>Member referral program</vt:lpstr>
      <vt:lpstr>UNITED WE BREWTM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dc:title>
  <dc:creator>Lisa Rothschild</dc:creator>
  <cp:lastModifiedBy>Susan Kohn</cp:lastModifiedBy>
  <cp:revision>49</cp:revision>
  <dcterms:created xsi:type="dcterms:W3CDTF">2006-08-16T00:00:00Z</dcterms:created>
  <dcterms:modified xsi:type="dcterms:W3CDTF">2024-08-27T15:39:44Z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0x010100D8B3E957C60D134E92730B6846FF87D5</vt:lpwstr>
  </property>
  <property fmtid="{D5CDD505-2E9C-101B-9397-08002B2CF9AE}" pid="3" name="Fiscal_x0020_Year">
    <vt:lpwstr/>
  </property>
  <property fmtid="{D5CDD505-2E9C-101B-9397-08002B2CF9AE}" pid="4" name="Asset_x0020_Type">
    <vt:lpwstr/>
  </property>
  <property fmtid="{D5CDD505-2E9C-101B-9397-08002B2CF9AE}" pid="5" name="b3bbf6988afb4d848c6c862bf57d0954">
    <vt:lpwstr/>
  </property>
  <property fmtid="{D5CDD505-2E9C-101B-9397-08002B2CF9AE}" pid="6" name="MediaServiceImageTags">
    <vt:lpwstr/>
  </property>
  <property fmtid="{D5CDD505-2E9C-101B-9397-08002B2CF9AE}" pid="7" name="Project_x002d_Product_x0020_Type">
    <vt:lpwstr/>
  </property>
  <property fmtid="{D5CDD505-2E9C-101B-9397-08002B2CF9AE}" pid="8" name="o9c6ae59bc094057a74dc52f4e9d3b0e">
    <vt:lpwstr/>
  </property>
  <property fmtid="{D5CDD505-2E9C-101B-9397-08002B2CF9AE}" pid="9" name="Doc_x0020_Type">
    <vt:lpwstr/>
  </property>
  <property fmtid="{D5CDD505-2E9C-101B-9397-08002B2CF9AE}" pid="10" name="TaxCatchAll">
    <vt:lpwstr>92;#MBAA|4836e102-9fcb-487a-bbd6-5dbf9a63da19;#100;#Membership|548c06e5-18c2-4c6d-a00c-ebb87664a69a</vt:lpwstr>
  </property>
  <property fmtid="{D5CDD505-2E9C-101B-9397-08002B2CF9AE}" pid="11" name="ke59974387d4412baf7c02bd8d0637be">
    <vt:lpwstr/>
  </property>
  <property fmtid="{D5CDD505-2E9C-101B-9397-08002B2CF9AE}" pid="12" name="i5b37da582ea4f829f247cb6e1211f2d">
    <vt:lpwstr/>
  </property>
  <property fmtid="{D5CDD505-2E9C-101B-9397-08002B2CF9AE}" pid="13" name="c1e5986d7e0540ad9b8ae873024ad884">
    <vt:lpwstr/>
  </property>
  <property fmtid="{D5CDD505-2E9C-101B-9397-08002B2CF9AE}" pid="14" name="Society">
    <vt:lpwstr>92;#MBAA|4836e102-9fcb-487a-bbd6-5dbf9a63da19</vt:lpwstr>
  </property>
  <property fmtid="{D5CDD505-2E9C-101B-9397-08002B2CF9AE}" pid="15" name="bf493a56faf6472ab74b31387fcc1986">
    <vt:lpwstr/>
  </property>
  <property fmtid="{D5CDD505-2E9C-101B-9397-08002B2CF9AE}" pid="16" name="Dept">
    <vt:lpwstr>100;#Membership|548c06e5-18c2-4c6d-a00c-ebb87664a69a</vt:lpwstr>
  </property>
  <property fmtid="{D5CDD505-2E9C-101B-9397-08002B2CF9AE}" pid="17" name="Marketing_x0020_Channel">
    <vt:lpwstr/>
  </property>
  <property fmtid="{D5CDD505-2E9C-101B-9397-08002B2CF9AE}" pid="18" name="Graphic_x0020_Type">
    <vt:lpwstr/>
  </property>
  <property fmtid="{D5CDD505-2E9C-101B-9397-08002B2CF9AE}" pid="19" name="f6c99dd830e14ce891a6eb7cee1828e0">
    <vt:lpwstr>MBAA|4836e102-9fcb-487a-bbd6-5dbf9a63da19</vt:lpwstr>
  </property>
  <property fmtid="{D5CDD505-2E9C-101B-9397-08002B2CF9AE}" pid="20" name="pf883864921545dcb765a611164cbba4">
    <vt:lpwstr>Membership|548c06e5-18c2-4c6d-a00c-ebb87664a69a</vt:lpwstr>
  </property>
  <property fmtid="{D5CDD505-2E9C-101B-9397-08002B2CF9AE}" pid="21" name="hcc2f106a4cd499498ef6b1f8a25a6d1">
    <vt:lpwstr/>
  </property>
  <property fmtid="{D5CDD505-2E9C-101B-9397-08002B2CF9AE}" pid="22" name="Year">
    <vt:lpwstr/>
  </property>
  <property fmtid="{D5CDD505-2E9C-101B-9397-08002B2CF9AE}" pid="23" name="Month">
    <vt:lpwstr/>
  </property>
  <property fmtid="{D5CDD505-2E9C-101B-9397-08002B2CF9AE}" pid="24" name="fd876b823b1241b2ac862f0b0961f674">
    <vt:lpwstr/>
  </property>
  <property fmtid="{D5CDD505-2E9C-101B-9397-08002B2CF9AE}" pid="25" name="Fiscal Year">
    <vt:lpwstr/>
  </property>
  <property fmtid="{D5CDD505-2E9C-101B-9397-08002B2CF9AE}" pid="26" name="Doc Type">
    <vt:lpwstr/>
  </property>
  <property fmtid="{D5CDD505-2E9C-101B-9397-08002B2CF9AE}" pid="27" name="Asset Type">
    <vt:lpwstr/>
  </property>
  <property fmtid="{D5CDD505-2E9C-101B-9397-08002B2CF9AE}" pid="28" name="Project-Product Type">
    <vt:lpwstr/>
  </property>
  <property fmtid="{D5CDD505-2E9C-101B-9397-08002B2CF9AE}" pid="29" name="Marketing Channel">
    <vt:lpwstr/>
  </property>
  <property fmtid="{D5CDD505-2E9C-101B-9397-08002B2CF9AE}" pid="30" name="Graphic Type">
    <vt:lpwstr/>
  </property>
</Properties>
</file>