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4"/>
    <p:sldMasterId id="2147483671" r:id="rId5"/>
    <p:sldMasterId id="2147483690" r:id="rId6"/>
    <p:sldMasterId id="2147483700" r:id="rId7"/>
  </p:sldMasterIdLst>
  <p:notesMasterIdLst>
    <p:notesMasterId r:id="rId13"/>
  </p:notesMasterIdLst>
  <p:sldIdLst>
    <p:sldId id="258" r:id="rId8"/>
    <p:sldId id="260" r:id="rId9"/>
    <p:sldId id="263" r:id="rId10"/>
    <p:sldId id="264" r:id="rId11"/>
    <p:sldId id="30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96" autoAdjust="0"/>
    <p:restoredTop sz="79098" autoAdjust="0"/>
  </p:normalViewPr>
  <p:slideViewPr>
    <p:cSldViewPr snapToGrid="0">
      <p:cViewPr varScale="1">
        <p:scale>
          <a:sx n="81" d="100"/>
          <a:sy n="81" d="100"/>
        </p:scale>
        <p:origin x="68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3.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10A531-B182-4513-AAB9-71072490C903}" type="datetimeFigureOut">
              <a:rPr lang="en-US" smtClean="0"/>
              <a:t>2/23/2024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828667-22F2-4967-B323-18A95AE8EEFA}" type="slidenum">
              <a:rPr lang="en-US" smtClean="0"/>
              <a:t>‹#›</a:t>
            </a:fld>
            <a:endParaRPr lang="en-US" dirty="0"/>
          </a:p>
        </p:txBody>
      </p:sp>
    </p:spTree>
    <p:extLst>
      <p:ext uri="{BB962C8B-B14F-4D97-AF65-F5344CB8AC3E}">
        <p14:creationId xmlns:p14="http://schemas.microsoft.com/office/powerpoint/2010/main" val="17721183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444444"/>
                </a:solidFill>
                <a:effectLst/>
                <a:latin typeface="Arial" panose="020B0604020202020204" pitchFamily="34" charset="0"/>
              </a:rPr>
              <a:t>As a Master Brewers member, you'll receive access to educational resources, peer advice in forums, courses on issues including brewery packaging and brewing and malting science, free webinars and podcasts on trending topics, </a:t>
            </a:r>
            <a:r>
              <a:rPr lang="en-US" b="0" i="1" dirty="0">
                <a:solidFill>
                  <a:srgbClr val="444444"/>
                </a:solidFill>
                <a:effectLst/>
                <a:latin typeface="Arial" panose="020B0604020202020204" pitchFamily="34" charset="0"/>
              </a:rPr>
              <a:t>the Technical Quarterly</a:t>
            </a:r>
            <a:r>
              <a:rPr lang="en-US" b="0" i="0" dirty="0">
                <a:solidFill>
                  <a:srgbClr val="444444"/>
                </a:solidFill>
                <a:effectLst/>
                <a:latin typeface="Arial" panose="020B0604020202020204" pitchFamily="34" charset="0"/>
              </a:rPr>
              <a:t>, and more. Membership helps you gain access to resources, insights, and a global network to help you brew the best beer. Our member referral program is an opportunity for you to share your passion for brewing excellence with colleagues who might not be aware of everything master Brewers has to offer.</a:t>
            </a:r>
            <a:endParaRPr lang="en-US" dirty="0"/>
          </a:p>
          <a:p>
            <a:endParaRPr lang="en-US" dirty="0"/>
          </a:p>
        </p:txBody>
      </p:sp>
      <p:sp>
        <p:nvSpPr>
          <p:cNvPr id="4" name="Slide Number Placeholder 3"/>
          <p:cNvSpPr>
            <a:spLocks noGrp="1"/>
          </p:cNvSpPr>
          <p:nvPr>
            <p:ph type="sldNum" sz="quarter" idx="5"/>
          </p:nvPr>
        </p:nvSpPr>
        <p:spPr/>
        <p:txBody>
          <a:bodyPr/>
          <a:lstStyle/>
          <a:p>
            <a:fld id="{B0828667-22F2-4967-B323-18A95AE8EEFA}" type="slidenum">
              <a:rPr lang="en-US" smtClean="0"/>
              <a:t>2</a:t>
            </a:fld>
            <a:endParaRPr lang="en-US" dirty="0"/>
          </a:p>
        </p:txBody>
      </p:sp>
    </p:spTree>
    <p:extLst>
      <p:ext uri="{BB962C8B-B14F-4D97-AF65-F5344CB8AC3E}">
        <p14:creationId xmlns:p14="http://schemas.microsoft.com/office/powerpoint/2010/main" val="114862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effectLst/>
                <a:latin typeface="Arial" panose="020B0604020202020204" pitchFamily="34" charset="0"/>
                <a:ea typeface="Times New Roman" panose="02020603050405020304" pitchFamily="18" charset="0"/>
              </a:rPr>
              <a:t>Maximum discount of 100% (for up to 5 new member referrals) applies only to Professional Membership dues. An additional incentive will be awarded for anyone that receives more than 5 new member referrals. District dues are exempt from this offer. Applicants must be first-time Master Brewers members for you to receive a 20% discount. Discounts will not be awarded for lapsed or renewing members.</a:t>
            </a:r>
            <a:endParaRPr lang="en-US" dirty="0"/>
          </a:p>
          <a:p>
            <a:endParaRPr lang="en-US" dirty="0"/>
          </a:p>
        </p:txBody>
      </p:sp>
      <p:sp>
        <p:nvSpPr>
          <p:cNvPr id="4" name="Slide Number Placeholder 3"/>
          <p:cNvSpPr>
            <a:spLocks noGrp="1"/>
          </p:cNvSpPr>
          <p:nvPr>
            <p:ph type="sldNum" sz="quarter" idx="5"/>
          </p:nvPr>
        </p:nvSpPr>
        <p:spPr/>
        <p:txBody>
          <a:bodyPr/>
          <a:lstStyle/>
          <a:p>
            <a:fld id="{B0828667-22F2-4967-B323-18A95AE8EEFA}" type="slidenum">
              <a:rPr lang="en-US" smtClean="0"/>
              <a:t>3</a:t>
            </a:fld>
            <a:endParaRPr lang="en-US" dirty="0"/>
          </a:p>
        </p:txBody>
      </p:sp>
    </p:spTree>
    <p:extLst>
      <p:ext uri="{BB962C8B-B14F-4D97-AF65-F5344CB8AC3E}">
        <p14:creationId xmlns:p14="http://schemas.microsoft.com/office/powerpoint/2010/main" val="1728132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AFDA6C-5834-B8E4-3EC9-9A39E77E328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F9DBF6E-25CF-14FB-A34B-F6CEB8A0652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925EAC1-1EB2-8B5A-3229-DB90CBA89DE2}"/>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a:effectLst/>
                <a:latin typeface="Arial" panose="020B0604020202020204" pitchFamily="34" charset="0"/>
                <a:ea typeface="Times New Roman" panose="02020603050405020304" pitchFamily="18" charset="0"/>
              </a:rPr>
              <a:t>Maximum discount of 100% (for up to 5 new member referrals) applies only to Professional Membership dues. An additional incentive will be awarded for anyone that receives more than 5 new member referrals. District dues are exempt from this offer. Applicants must be first-time Master Brewers members for you to receive a 20% discount. Discounts will not be awarded for lapsed or renewing members.</a:t>
            </a:r>
            <a:endParaRPr lang="en-US" dirty="0"/>
          </a:p>
          <a:p>
            <a:endParaRPr lang="en-US" dirty="0"/>
          </a:p>
        </p:txBody>
      </p:sp>
      <p:sp>
        <p:nvSpPr>
          <p:cNvPr id="4" name="Slide Number Placeholder 3">
            <a:extLst>
              <a:ext uri="{FF2B5EF4-FFF2-40B4-BE49-F238E27FC236}">
                <a16:creationId xmlns:a16="http://schemas.microsoft.com/office/drawing/2014/main" id="{6970AF42-C7E3-8F5F-6EA6-D23E3D0CB0D7}"/>
              </a:ext>
            </a:extLst>
          </p:cNvPr>
          <p:cNvSpPr>
            <a:spLocks noGrp="1"/>
          </p:cNvSpPr>
          <p:nvPr>
            <p:ph type="sldNum" sz="quarter" idx="5"/>
          </p:nvPr>
        </p:nvSpPr>
        <p:spPr/>
        <p:txBody>
          <a:bodyPr/>
          <a:lstStyle/>
          <a:p>
            <a:fld id="{B0828667-22F2-4967-B323-18A95AE8EEFA}" type="slidenum">
              <a:rPr lang="en-US" smtClean="0"/>
              <a:t>4</a:t>
            </a:fld>
            <a:endParaRPr lang="en-US" dirty="0"/>
          </a:p>
        </p:txBody>
      </p:sp>
    </p:spTree>
    <p:extLst>
      <p:ext uri="{BB962C8B-B14F-4D97-AF65-F5344CB8AC3E}">
        <p14:creationId xmlns:p14="http://schemas.microsoft.com/office/powerpoint/2010/main" val="478559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F5BB92-09F7-4075-98A3-194E0FBFA67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3862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DC7E0-3D0D-BCE8-4E18-250AA5F501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0D577C-A428-98D1-F78F-E76F2EBF97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D807C8-7D33-5BDF-5974-56DF0596BE03}"/>
              </a:ext>
            </a:extLst>
          </p:cNvPr>
          <p:cNvSpPr>
            <a:spLocks noGrp="1"/>
          </p:cNvSpPr>
          <p:nvPr>
            <p:ph type="dt" sz="half" idx="10"/>
          </p:nvPr>
        </p:nvSpPr>
        <p:spPr/>
        <p:txBody>
          <a:bodyPr/>
          <a:lstStyle/>
          <a:p>
            <a:fld id="{C43749CD-D18D-45EB-AF59-ADDE7B3B4B79}" type="datetimeFigureOut">
              <a:rPr lang="en-US" smtClean="0"/>
              <a:t>2/23/2024</a:t>
            </a:fld>
            <a:endParaRPr lang="en-US" dirty="0"/>
          </a:p>
        </p:txBody>
      </p:sp>
      <p:sp>
        <p:nvSpPr>
          <p:cNvPr id="5" name="Footer Placeholder 4">
            <a:extLst>
              <a:ext uri="{FF2B5EF4-FFF2-40B4-BE49-F238E27FC236}">
                <a16:creationId xmlns:a16="http://schemas.microsoft.com/office/drawing/2014/main" id="{6ABFAB15-FA7E-A097-6498-23CE743D4C2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84BBE2-45CB-AFDF-A2F3-74F60E1DA110}"/>
              </a:ext>
            </a:extLst>
          </p:cNvPr>
          <p:cNvSpPr>
            <a:spLocks noGrp="1"/>
          </p:cNvSpPr>
          <p:nvPr>
            <p:ph type="sldNum" sz="quarter" idx="12"/>
          </p:nvPr>
        </p:nvSpPr>
        <p:spPr/>
        <p:txBody>
          <a:bodyPr/>
          <a:lstStyle/>
          <a:p>
            <a:fld id="{B8C19520-0319-437B-A520-376C8D1B5963}" type="slidenum">
              <a:rPr lang="en-US" smtClean="0"/>
              <a:t>‹#›</a:t>
            </a:fld>
            <a:endParaRPr lang="en-US" dirty="0"/>
          </a:p>
        </p:txBody>
      </p:sp>
    </p:spTree>
    <p:extLst>
      <p:ext uri="{BB962C8B-B14F-4D97-AF65-F5344CB8AC3E}">
        <p14:creationId xmlns:p14="http://schemas.microsoft.com/office/powerpoint/2010/main" val="1505689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58799" y="1187825"/>
            <a:ext cx="6043084" cy="4930775"/>
          </a:xfrm>
          <a:prstGeom prst="rect">
            <a:avLst/>
          </a:prstGeom>
        </p:spPr>
        <p:txBody>
          <a:bodyPr lIns="0" tIns="0" rIns="0" bIns="0" anchor="t">
            <a:normAutofit/>
          </a:bodyPr>
          <a:lstStyle>
            <a:lvl1pPr algn="ctr">
              <a:defRPr sz="5400" b="0" i="0" cap="none" spc="0" baseline="0">
                <a:solidFill>
                  <a:srgbClr val="FFFFFF"/>
                </a:solidFill>
                <a:latin typeface="+mj-lt"/>
              </a:defRPr>
            </a:lvl1pPr>
          </a:lstStyle>
          <a:p>
            <a:br>
              <a:rPr lang="en-US" dirty="0"/>
            </a:br>
            <a:br>
              <a:rPr lang="en-US" dirty="0"/>
            </a:br>
            <a:r>
              <a:rPr lang="en-US" dirty="0"/>
              <a:t>CLICK TO EDIT MASTER</a:t>
            </a:r>
          </a:p>
        </p:txBody>
      </p:sp>
      <p:pic>
        <p:nvPicPr>
          <p:cNvPr id="8" name="Picture 7" descr="A white and yellow label with black text&#10;&#10;Description automatically generated">
            <a:extLst>
              <a:ext uri="{FF2B5EF4-FFF2-40B4-BE49-F238E27FC236}">
                <a16:creationId xmlns:a16="http://schemas.microsoft.com/office/drawing/2014/main" id="{3B51C75C-7F7B-EF91-5FBB-8E62D171E7E8}"/>
              </a:ext>
            </a:extLst>
          </p:cNvPr>
          <p:cNvPicPr>
            <a:picLocks noGrp="1" noRot="1" noChangeAspect="1" noMove="1" noResize="1" noEditPoints="1" noAdjustHandles="1" noChangeArrowheads="1" noChangeShapeType="1" noCrop="1"/>
          </p:cNvPicPr>
          <p:nvPr userDrawn="1"/>
        </p:nvPicPr>
        <p:blipFill>
          <a:blip r:embed="rId2">
            <a:extLst>
              <a:ext uri="{28A0092B-C50C-407E-A947-70E740481C1C}">
                <a14:useLocalDpi xmlns:a14="http://schemas.microsoft.com/office/drawing/2010/main" val="0"/>
              </a:ext>
            </a:extLst>
          </a:blip>
          <a:stretch>
            <a:fillRect/>
          </a:stretch>
        </p:blipFill>
        <p:spPr>
          <a:xfrm>
            <a:off x="8613705" y="2981325"/>
            <a:ext cx="1285875" cy="895350"/>
          </a:xfrm>
          <a:prstGeom prst="rect">
            <a:avLst/>
          </a:prstGeom>
        </p:spPr>
      </p:pic>
    </p:spTree>
    <p:extLst>
      <p:ext uri="{BB962C8B-B14F-4D97-AF65-F5344CB8AC3E}">
        <p14:creationId xmlns:p14="http://schemas.microsoft.com/office/powerpoint/2010/main" val="1182313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37A60-C568-CA5E-D783-A80602A5A0D7}"/>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7883BBB9-BEAB-4CC3-D9CD-3B3C006E6C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C5C5EB4-1556-413A-325A-1E054B42118E}"/>
              </a:ext>
            </a:extLst>
          </p:cNvPr>
          <p:cNvSpPr>
            <a:spLocks noGrp="1"/>
          </p:cNvSpPr>
          <p:nvPr>
            <p:ph type="dt" sz="half" idx="10"/>
          </p:nvPr>
        </p:nvSpPr>
        <p:spPr/>
        <p:txBody>
          <a:bodyPr/>
          <a:lstStyle/>
          <a:p>
            <a:fld id="{9B0EF64F-B116-4CB9-8853-738C0882B1D6}" type="datetimeFigureOut">
              <a:rPr lang="en-US" smtClean="0"/>
              <a:t>2/23/2024</a:t>
            </a:fld>
            <a:endParaRPr lang="en-US" dirty="0"/>
          </a:p>
        </p:txBody>
      </p:sp>
      <p:sp>
        <p:nvSpPr>
          <p:cNvPr id="5" name="Footer Placeholder 4">
            <a:extLst>
              <a:ext uri="{FF2B5EF4-FFF2-40B4-BE49-F238E27FC236}">
                <a16:creationId xmlns:a16="http://schemas.microsoft.com/office/drawing/2014/main" id="{B5ED6219-5378-8D8D-6DDE-84E0FEEA706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C81A0E0-E6A2-287D-2208-FD3EADB862C9}"/>
              </a:ext>
            </a:extLst>
          </p:cNvPr>
          <p:cNvSpPr>
            <a:spLocks noGrp="1"/>
          </p:cNvSpPr>
          <p:nvPr>
            <p:ph type="sldNum" sz="quarter" idx="12"/>
          </p:nvPr>
        </p:nvSpPr>
        <p:spPr/>
        <p:txBody>
          <a:bodyPr/>
          <a:lstStyle/>
          <a:p>
            <a:fld id="{C06C7A53-AA9B-43A4-A2D6-56BA70F4AB28}" type="slidenum">
              <a:rPr lang="en-US" smtClean="0"/>
              <a:t>‹#›</a:t>
            </a:fld>
            <a:endParaRPr lang="en-US" dirty="0"/>
          </a:p>
        </p:txBody>
      </p:sp>
    </p:spTree>
    <p:extLst>
      <p:ext uri="{BB962C8B-B14F-4D97-AF65-F5344CB8AC3E}">
        <p14:creationId xmlns:p14="http://schemas.microsoft.com/office/powerpoint/2010/main" val="3695294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78077-3F80-431E-95C7-83E80F007D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FF1F88-A2A6-6765-9607-353EA7BFFDC9}"/>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88C7129-3F24-9516-9E1C-196341BA0F77}"/>
              </a:ext>
            </a:extLst>
          </p:cNvPr>
          <p:cNvSpPr>
            <a:spLocks noGrp="1"/>
          </p:cNvSpPr>
          <p:nvPr>
            <p:ph type="dt" sz="half" idx="10"/>
          </p:nvPr>
        </p:nvSpPr>
        <p:spPr/>
        <p:txBody>
          <a:bodyPr/>
          <a:lstStyle/>
          <a:p>
            <a:fld id="{9B0EF64F-B116-4CB9-8853-738C0882B1D6}" type="datetimeFigureOut">
              <a:rPr lang="en-US" smtClean="0"/>
              <a:t>2/23/2024</a:t>
            </a:fld>
            <a:endParaRPr lang="en-US" dirty="0"/>
          </a:p>
        </p:txBody>
      </p:sp>
      <p:sp>
        <p:nvSpPr>
          <p:cNvPr id="5" name="Footer Placeholder 4">
            <a:extLst>
              <a:ext uri="{FF2B5EF4-FFF2-40B4-BE49-F238E27FC236}">
                <a16:creationId xmlns:a16="http://schemas.microsoft.com/office/drawing/2014/main" id="{E3507047-98F2-29F5-C509-08EBF0CE236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147784B-0E27-EB92-FFB2-98ECCE276B3D}"/>
              </a:ext>
            </a:extLst>
          </p:cNvPr>
          <p:cNvSpPr>
            <a:spLocks noGrp="1"/>
          </p:cNvSpPr>
          <p:nvPr>
            <p:ph type="sldNum" sz="quarter" idx="12"/>
          </p:nvPr>
        </p:nvSpPr>
        <p:spPr/>
        <p:txBody>
          <a:bodyPr/>
          <a:lstStyle/>
          <a:p>
            <a:fld id="{C06C7A53-AA9B-43A4-A2D6-56BA70F4AB28}" type="slidenum">
              <a:rPr lang="en-US" smtClean="0"/>
              <a:t>‹#›</a:t>
            </a:fld>
            <a:endParaRPr lang="en-US" dirty="0"/>
          </a:p>
        </p:txBody>
      </p:sp>
    </p:spTree>
    <p:extLst>
      <p:ext uri="{BB962C8B-B14F-4D97-AF65-F5344CB8AC3E}">
        <p14:creationId xmlns:p14="http://schemas.microsoft.com/office/powerpoint/2010/main" val="19378783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EEF4A-3EA8-02A7-BE4D-4C2369A51703}"/>
              </a:ext>
            </a:extLst>
          </p:cNvPr>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EDF71650-C974-E941-6547-B91F4BA9776E}"/>
              </a:ext>
            </a:extLst>
          </p:cNvPr>
          <p:cNvSpPr>
            <a:spLocks noGrp="1"/>
          </p:cNvSpPr>
          <p:nvPr>
            <p:ph type="body" idx="1"/>
          </p:nvPr>
        </p:nvSpPr>
        <p:spPr>
          <a:xfrm>
            <a:off x="831850" y="4589463"/>
            <a:ext cx="10515600" cy="1500187"/>
          </a:xfrm>
        </p:spPr>
        <p:txBody>
          <a:bodyPr/>
          <a:lstStyle>
            <a:lvl1pPr marL="0" indent="0" algn="ct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72CA6C4E-CDB1-807F-F286-BB0A64F2FDAF}"/>
              </a:ext>
            </a:extLst>
          </p:cNvPr>
          <p:cNvSpPr>
            <a:spLocks noGrp="1"/>
          </p:cNvSpPr>
          <p:nvPr>
            <p:ph type="dt" sz="half" idx="10"/>
          </p:nvPr>
        </p:nvSpPr>
        <p:spPr/>
        <p:txBody>
          <a:bodyPr/>
          <a:lstStyle/>
          <a:p>
            <a:fld id="{9B0EF64F-B116-4CB9-8853-738C0882B1D6}" type="datetimeFigureOut">
              <a:rPr lang="en-US" smtClean="0"/>
              <a:t>2/23/2024</a:t>
            </a:fld>
            <a:endParaRPr lang="en-US" dirty="0"/>
          </a:p>
        </p:txBody>
      </p:sp>
      <p:sp>
        <p:nvSpPr>
          <p:cNvPr id="5" name="Footer Placeholder 4">
            <a:extLst>
              <a:ext uri="{FF2B5EF4-FFF2-40B4-BE49-F238E27FC236}">
                <a16:creationId xmlns:a16="http://schemas.microsoft.com/office/drawing/2014/main" id="{C53D1D6D-C6FE-F975-E3DE-40B879E6CA0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7A9A51D-6126-11B9-CE07-0C6F2ACF93E9}"/>
              </a:ext>
            </a:extLst>
          </p:cNvPr>
          <p:cNvSpPr>
            <a:spLocks noGrp="1"/>
          </p:cNvSpPr>
          <p:nvPr>
            <p:ph type="sldNum" sz="quarter" idx="12"/>
          </p:nvPr>
        </p:nvSpPr>
        <p:spPr/>
        <p:txBody>
          <a:bodyPr/>
          <a:lstStyle/>
          <a:p>
            <a:fld id="{C06C7A53-AA9B-43A4-A2D6-56BA70F4AB28}" type="slidenum">
              <a:rPr lang="en-US" smtClean="0"/>
              <a:t>‹#›</a:t>
            </a:fld>
            <a:endParaRPr lang="en-US" dirty="0"/>
          </a:p>
        </p:txBody>
      </p:sp>
    </p:spTree>
    <p:extLst>
      <p:ext uri="{BB962C8B-B14F-4D97-AF65-F5344CB8AC3E}">
        <p14:creationId xmlns:p14="http://schemas.microsoft.com/office/powerpoint/2010/main" val="19049143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3625F-40D0-3C64-05AF-19F42E3F1B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62FD080-2DA3-07FA-7FA4-1DFD7E587628}"/>
              </a:ext>
            </a:extLst>
          </p:cNvPr>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D4D16AE7-23F5-A73A-F1A2-DBCA4E5B6D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0D0326C-C7F1-433B-8F17-BE6F860221D4}"/>
              </a:ext>
            </a:extLst>
          </p:cNvPr>
          <p:cNvSpPr>
            <a:spLocks noGrp="1"/>
          </p:cNvSpPr>
          <p:nvPr>
            <p:ph type="dt" sz="half" idx="10"/>
          </p:nvPr>
        </p:nvSpPr>
        <p:spPr/>
        <p:txBody>
          <a:bodyPr/>
          <a:lstStyle/>
          <a:p>
            <a:fld id="{9B0EF64F-B116-4CB9-8853-738C0882B1D6}" type="datetimeFigureOut">
              <a:rPr lang="en-US" smtClean="0"/>
              <a:t>2/23/2024</a:t>
            </a:fld>
            <a:endParaRPr lang="en-US" dirty="0"/>
          </a:p>
        </p:txBody>
      </p:sp>
      <p:sp>
        <p:nvSpPr>
          <p:cNvPr id="6" name="Footer Placeholder 5">
            <a:extLst>
              <a:ext uri="{FF2B5EF4-FFF2-40B4-BE49-F238E27FC236}">
                <a16:creationId xmlns:a16="http://schemas.microsoft.com/office/drawing/2014/main" id="{320A586E-60B0-0F0D-643D-4009CEC7A46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E735533-D22B-B3F6-705A-970F046ACB5B}"/>
              </a:ext>
            </a:extLst>
          </p:cNvPr>
          <p:cNvSpPr>
            <a:spLocks noGrp="1"/>
          </p:cNvSpPr>
          <p:nvPr>
            <p:ph type="sldNum" sz="quarter" idx="12"/>
          </p:nvPr>
        </p:nvSpPr>
        <p:spPr/>
        <p:txBody>
          <a:bodyPr/>
          <a:lstStyle/>
          <a:p>
            <a:fld id="{C06C7A53-AA9B-43A4-A2D6-56BA70F4AB28}" type="slidenum">
              <a:rPr lang="en-US" smtClean="0"/>
              <a:t>‹#›</a:t>
            </a:fld>
            <a:endParaRPr lang="en-US" dirty="0"/>
          </a:p>
        </p:txBody>
      </p:sp>
    </p:spTree>
    <p:extLst>
      <p:ext uri="{BB962C8B-B14F-4D97-AF65-F5344CB8AC3E}">
        <p14:creationId xmlns:p14="http://schemas.microsoft.com/office/powerpoint/2010/main" val="846285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A3C2B-84F7-C6BC-5930-9F7B0606EF01}"/>
              </a:ext>
            </a:extLst>
          </p:cNvPr>
          <p:cNvSpPr>
            <a:spLocks noGrp="1"/>
          </p:cNvSpPr>
          <p:nvPr>
            <p:ph type="title"/>
          </p:nvPr>
        </p:nvSpPr>
        <p:spPr>
          <a:xfrm>
            <a:off x="839788" y="515501"/>
            <a:ext cx="10515600" cy="1175187"/>
          </a:xfrm>
        </p:spPr>
        <p:txBody>
          <a:bodyPr/>
          <a:lstStyle>
            <a:lvl1pPr>
              <a:defRPr>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D9195AFF-46B2-56C0-5F2E-CEB3C2CFBBEC}"/>
              </a:ext>
            </a:extLst>
          </p:cNvPr>
          <p:cNvSpPr>
            <a:spLocks noGrp="1"/>
          </p:cNvSpPr>
          <p:nvPr>
            <p:ph type="body" idx="1"/>
          </p:nvPr>
        </p:nvSpPr>
        <p:spPr>
          <a:xfrm>
            <a:off x="839788" y="1681163"/>
            <a:ext cx="5157787"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AFB6A576-F753-0894-CA77-335BDF550EE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1BFE089-4F4F-AE72-C7AF-E495CC0E59DF}"/>
              </a:ext>
            </a:extLst>
          </p:cNvPr>
          <p:cNvSpPr>
            <a:spLocks noGrp="1"/>
          </p:cNvSpPr>
          <p:nvPr>
            <p:ph type="body" sz="quarter" idx="3"/>
          </p:nvPr>
        </p:nvSpPr>
        <p:spPr>
          <a:xfrm>
            <a:off x="6172200" y="1681163"/>
            <a:ext cx="5183188"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B8A3D60-2D70-9235-DD08-8CAC0EBEB89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39B9C22-7A46-D665-FA63-99FABA08AEF5}"/>
              </a:ext>
            </a:extLst>
          </p:cNvPr>
          <p:cNvSpPr>
            <a:spLocks noGrp="1"/>
          </p:cNvSpPr>
          <p:nvPr>
            <p:ph type="dt" sz="half" idx="10"/>
          </p:nvPr>
        </p:nvSpPr>
        <p:spPr/>
        <p:txBody>
          <a:bodyPr/>
          <a:lstStyle/>
          <a:p>
            <a:fld id="{9B0EF64F-B116-4CB9-8853-738C0882B1D6}" type="datetimeFigureOut">
              <a:rPr lang="en-US" smtClean="0"/>
              <a:t>2/23/2024</a:t>
            </a:fld>
            <a:endParaRPr lang="en-US" dirty="0"/>
          </a:p>
        </p:txBody>
      </p:sp>
      <p:sp>
        <p:nvSpPr>
          <p:cNvPr id="8" name="Footer Placeholder 7">
            <a:extLst>
              <a:ext uri="{FF2B5EF4-FFF2-40B4-BE49-F238E27FC236}">
                <a16:creationId xmlns:a16="http://schemas.microsoft.com/office/drawing/2014/main" id="{A86A45D7-CD65-B80E-7C86-C096C776419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E738AD9-013F-4947-9610-BED832E987D9}"/>
              </a:ext>
            </a:extLst>
          </p:cNvPr>
          <p:cNvSpPr>
            <a:spLocks noGrp="1"/>
          </p:cNvSpPr>
          <p:nvPr>
            <p:ph type="sldNum" sz="quarter" idx="12"/>
          </p:nvPr>
        </p:nvSpPr>
        <p:spPr/>
        <p:txBody>
          <a:bodyPr/>
          <a:lstStyle/>
          <a:p>
            <a:fld id="{C06C7A53-AA9B-43A4-A2D6-56BA70F4AB28}" type="slidenum">
              <a:rPr lang="en-US" smtClean="0"/>
              <a:t>‹#›</a:t>
            </a:fld>
            <a:endParaRPr lang="en-US" dirty="0"/>
          </a:p>
        </p:txBody>
      </p:sp>
    </p:spTree>
    <p:extLst>
      <p:ext uri="{BB962C8B-B14F-4D97-AF65-F5344CB8AC3E}">
        <p14:creationId xmlns:p14="http://schemas.microsoft.com/office/powerpoint/2010/main" val="2620971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91B87-0D41-33DA-9088-69B33E7AA189}"/>
              </a:ext>
            </a:extLst>
          </p:cNvPr>
          <p:cNvSpPr>
            <a:spLocks noGrp="1"/>
          </p:cNvSpPr>
          <p:nvPr>
            <p:ph type="title"/>
          </p:nvPr>
        </p:nvSpPr>
        <p:spPr/>
        <p:txBody>
          <a:bodyPr/>
          <a:lstStyle>
            <a:lvl1pPr algn="ctr">
              <a:defRPr/>
            </a:lvl1pPr>
          </a:lstStyle>
          <a:p>
            <a:r>
              <a:rPr lang="en-US" dirty="0"/>
              <a:t>Click to edit Master title style</a:t>
            </a:r>
          </a:p>
        </p:txBody>
      </p:sp>
      <p:sp>
        <p:nvSpPr>
          <p:cNvPr id="3" name="Date Placeholder 2">
            <a:extLst>
              <a:ext uri="{FF2B5EF4-FFF2-40B4-BE49-F238E27FC236}">
                <a16:creationId xmlns:a16="http://schemas.microsoft.com/office/drawing/2014/main" id="{56D59D8D-9C1A-E2F6-44D9-AAEA7F23BA45}"/>
              </a:ext>
            </a:extLst>
          </p:cNvPr>
          <p:cNvSpPr>
            <a:spLocks noGrp="1"/>
          </p:cNvSpPr>
          <p:nvPr>
            <p:ph type="dt" sz="half" idx="10"/>
          </p:nvPr>
        </p:nvSpPr>
        <p:spPr/>
        <p:txBody>
          <a:bodyPr/>
          <a:lstStyle/>
          <a:p>
            <a:fld id="{9B0EF64F-B116-4CB9-8853-738C0882B1D6}" type="datetimeFigureOut">
              <a:rPr lang="en-US" smtClean="0"/>
              <a:t>2/23/2024</a:t>
            </a:fld>
            <a:endParaRPr lang="en-US" dirty="0"/>
          </a:p>
        </p:txBody>
      </p:sp>
      <p:sp>
        <p:nvSpPr>
          <p:cNvPr id="4" name="Footer Placeholder 3">
            <a:extLst>
              <a:ext uri="{FF2B5EF4-FFF2-40B4-BE49-F238E27FC236}">
                <a16:creationId xmlns:a16="http://schemas.microsoft.com/office/drawing/2014/main" id="{24E15B8B-D8B0-B2AD-A69E-82B9ED30E77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2C46203-2C6C-BBAC-683D-579FEF005A18}"/>
              </a:ext>
            </a:extLst>
          </p:cNvPr>
          <p:cNvSpPr>
            <a:spLocks noGrp="1"/>
          </p:cNvSpPr>
          <p:nvPr>
            <p:ph type="sldNum" sz="quarter" idx="12"/>
          </p:nvPr>
        </p:nvSpPr>
        <p:spPr/>
        <p:txBody>
          <a:bodyPr/>
          <a:lstStyle/>
          <a:p>
            <a:fld id="{C06C7A53-AA9B-43A4-A2D6-56BA70F4AB28}" type="slidenum">
              <a:rPr lang="en-US" smtClean="0"/>
              <a:t>‹#›</a:t>
            </a:fld>
            <a:endParaRPr lang="en-US" dirty="0"/>
          </a:p>
        </p:txBody>
      </p:sp>
    </p:spTree>
    <p:extLst>
      <p:ext uri="{BB962C8B-B14F-4D97-AF65-F5344CB8AC3E}">
        <p14:creationId xmlns:p14="http://schemas.microsoft.com/office/powerpoint/2010/main" val="27279532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4622FE-6C26-29D8-2A93-8DD4DEA451F8}"/>
              </a:ext>
            </a:extLst>
          </p:cNvPr>
          <p:cNvSpPr>
            <a:spLocks noGrp="1"/>
          </p:cNvSpPr>
          <p:nvPr>
            <p:ph type="dt" sz="half" idx="10"/>
          </p:nvPr>
        </p:nvSpPr>
        <p:spPr/>
        <p:txBody>
          <a:bodyPr/>
          <a:lstStyle/>
          <a:p>
            <a:fld id="{9B0EF64F-B116-4CB9-8853-738C0882B1D6}" type="datetimeFigureOut">
              <a:rPr lang="en-US" smtClean="0"/>
              <a:t>2/23/2024</a:t>
            </a:fld>
            <a:endParaRPr lang="en-US" dirty="0"/>
          </a:p>
        </p:txBody>
      </p:sp>
      <p:sp>
        <p:nvSpPr>
          <p:cNvPr id="3" name="Footer Placeholder 2">
            <a:extLst>
              <a:ext uri="{FF2B5EF4-FFF2-40B4-BE49-F238E27FC236}">
                <a16:creationId xmlns:a16="http://schemas.microsoft.com/office/drawing/2014/main" id="{FF6705C7-9653-7EA3-8399-C4F331AB092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6D02B1B-657D-7D97-31D8-3F09CA93EF44}"/>
              </a:ext>
            </a:extLst>
          </p:cNvPr>
          <p:cNvSpPr>
            <a:spLocks noGrp="1"/>
          </p:cNvSpPr>
          <p:nvPr>
            <p:ph type="sldNum" sz="quarter" idx="12"/>
          </p:nvPr>
        </p:nvSpPr>
        <p:spPr/>
        <p:txBody>
          <a:bodyPr/>
          <a:lstStyle/>
          <a:p>
            <a:fld id="{C06C7A53-AA9B-43A4-A2D6-56BA70F4AB28}" type="slidenum">
              <a:rPr lang="en-US" smtClean="0"/>
              <a:t>‹#›</a:t>
            </a:fld>
            <a:endParaRPr lang="en-US" dirty="0"/>
          </a:p>
        </p:txBody>
      </p:sp>
    </p:spTree>
    <p:extLst>
      <p:ext uri="{BB962C8B-B14F-4D97-AF65-F5344CB8AC3E}">
        <p14:creationId xmlns:p14="http://schemas.microsoft.com/office/powerpoint/2010/main" val="37177914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9E6-A579-8706-051D-5809283A44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78F31CB-EFE2-B45B-6288-C8E9DB78B7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71B6277-545E-932C-21F3-F54D4637A7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D35346-51F5-BF2F-8AC2-915018A62E26}"/>
              </a:ext>
            </a:extLst>
          </p:cNvPr>
          <p:cNvSpPr>
            <a:spLocks noGrp="1"/>
          </p:cNvSpPr>
          <p:nvPr>
            <p:ph type="dt" sz="half" idx="10"/>
          </p:nvPr>
        </p:nvSpPr>
        <p:spPr/>
        <p:txBody>
          <a:bodyPr/>
          <a:lstStyle/>
          <a:p>
            <a:fld id="{9B0EF64F-B116-4CB9-8853-738C0882B1D6}" type="datetimeFigureOut">
              <a:rPr lang="en-US" smtClean="0"/>
              <a:t>2/23/2024</a:t>
            </a:fld>
            <a:endParaRPr lang="en-US" dirty="0"/>
          </a:p>
        </p:txBody>
      </p:sp>
      <p:sp>
        <p:nvSpPr>
          <p:cNvPr id="6" name="Footer Placeholder 5">
            <a:extLst>
              <a:ext uri="{FF2B5EF4-FFF2-40B4-BE49-F238E27FC236}">
                <a16:creationId xmlns:a16="http://schemas.microsoft.com/office/drawing/2014/main" id="{98D222D1-E855-85CD-23E5-680FA85C837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C71262F-D976-1B22-BB70-D3F413CFFCFB}"/>
              </a:ext>
            </a:extLst>
          </p:cNvPr>
          <p:cNvSpPr>
            <a:spLocks noGrp="1"/>
          </p:cNvSpPr>
          <p:nvPr>
            <p:ph type="sldNum" sz="quarter" idx="12"/>
          </p:nvPr>
        </p:nvSpPr>
        <p:spPr/>
        <p:txBody>
          <a:bodyPr/>
          <a:lstStyle/>
          <a:p>
            <a:fld id="{C06C7A53-AA9B-43A4-A2D6-56BA70F4AB28}" type="slidenum">
              <a:rPr lang="en-US" smtClean="0"/>
              <a:t>‹#›</a:t>
            </a:fld>
            <a:endParaRPr lang="en-US" dirty="0"/>
          </a:p>
        </p:txBody>
      </p:sp>
    </p:spTree>
    <p:extLst>
      <p:ext uri="{BB962C8B-B14F-4D97-AF65-F5344CB8AC3E}">
        <p14:creationId xmlns:p14="http://schemas.microsoft.com/office/powerpoint/2010/main" val="28707368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0A142-AB1F-406D-7240-3A40116902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C8FA4D0-F774-C989-F1C8-CDCFA86BAB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E9EDCEB-3E0B-FAFB-DFE6-10918D578E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0F0020-C148-E933-3336-95811B3D79F4}"/>
              </a:ext>
            </a:extLst>
          </p:cNvPr>
          <p:cNvSpPr>
            <a:spLocks noGrp="1"/>
          </p:cNvSpPr>
          <p:nvPr>
            <p:ph type="dt" sz="half" idx="10"/>
          </p:nvPr>
        </p:nvSpPr>
        <p:spPr/>
        <p:txBody>
          <a:bodyPr/>
          <a:lstStyle/>
          <a:p>
            <a:fld id="{9B0EF64F-B116-4CB9-8853-738C0882B1D6}" type="datetimeFigureOut">
              <a:rPr lang="en-US" smtClean="0"/>
              <a:t>2/23/2024</a:t>
            </a:fld>
            <a:endParaRPr lang="en-US" dirty="0"/>
          </a:p>
        </p:txBody>
      </p:sp>
      <p:sp>
        <p:nvSpPr>
          <p:cNvPr id="6" name="Footer Placeholder 5">
            <a:extLst>
              <a:ext uri="{FF2B5EF4-FFF2-40B4-BE49-F238E27FC236}">
                <a16:creationId xmlns:a16="http://schemas.microsoft.com/office/drawing/2014/main" id="{F4A0579F-B265-CD92-363C-D03472A8CD2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B2A1107-8714-A006-4C30-189651498C78}"/>
              </a:ext>
            </a:extLst>
          </p:cNvPr>
          <p:cNvSpPr>
            <a:spLocks noGrp="1"/>
          </p:cNvSpPr>
          <p:nvPr>
            <p:ph type="sldNum" sz="quarter" idx="12"/>
          </p:nvPr>
        </p:nvSpPr>
        <p:spPr/>
        <p:txBody>
          <a:bodyPr/>
          <a:lstStyle/>
          <a:p>
            <a:fld id="{C06C7A53-AA9B-43A4-A2D6-56BA70F4AB28}" type="slidenum">
              <a:rPr lang="en-US" smtClean="0"/>
              <a:t>‹#›</a:t>
            </a:fld>
            <a:endParaRPr lang="en-US" dirty="0"/>
          </a:p>
        </p:txBody>
      </p:sp>
    </p:spTree>
    <p:extLst>
      <p:ext uri="{BB962C8B-B14F-4D97-AF65-F5344CB8AC3E}">
        <p14:creationId xmlns:p14="http://schemas.microsoft.com/office/powerpoint/2010/main" val="213364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24EFF-ED02-C0BB-EF9F-7CEECE1736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DE60CD-7EFD-D9A2-477E-AC7E7A52DB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1010F0-6F81-AC3C-DB8A-799CF622787C}"/>
              </a:ext>
            </a:extLst>
          </p:cNvPr>
          <p:cNvSpPr>
            <a:spLocks noGrp="1"/>
          </p:cNvSpPr>
          <p:nvPr>
            <p:ph type="dt" sz="half" idx="10"/>
          </p:nvPr>
        </p:nvSpPr>
        <p:spPr/>
        <p:txBody>
          <a:bodyPr/>
          <a:lstStyle/>
          <a:p>
            <a:fld id="{C43749CD-D18D-45EB-AF59-ADDE7B3B4B79}" type="datetimeFigureOut">
              <a:rPr lang="en-US" smtClean="0"/>
              <a:t>2/23/2024</a:t>
            </a:fld>
            <a:endParaRPr lang="en-US" dirty="0"/>
          </a:p>
        </p:txBody>
      </p:sp>
      <p:sp>
        <p:nvSpPr>
          <p:cNvPr id="5" name="Footer Placeholder 4">
            <a:extLst>
              <a:ext uri="{FF2B5EF4-FFF2-40B4-BE49-F238E27FC236}">
                <a16:creationId xmlns:a16="http://schemas.microsoft.com/office/drawing/2014/main" id="{3DA76B4A-2B65-68D5-C583-FFE6FD2A38E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5BA0F2-5B5E-AF42-5F21-3C4516E548D3}"/>
              </a:ext>
            </a:extLst>
          </p:cNvPr>
          <p:cNvSpPr>
            <a:spLocks noGrp="1"/>
          </p:cNvSpPr>
          <p:nvPr>
            <p:ph type="sldNum" sz="quarter" idx="12"/>
          </p:nvPr>
        </p:nvSpPr>
        <p:spPr/>
        <p:txBody>
          <a:bodyPr/>
          <a:lstStyle/>
          <a:p>
            <a:fld id="{B8C19520-0319-437B-A520-376C8D1B5963}" type="slidenum">
              <a:rPr lang="en-US" smtClean="0"/>
              <a:t>‹#›</a:t>
            </a:fld>
            <a:endParaRPr lang="en-US" dirty="0"/>
          </a:p>
        </p:txBody>
      </p:sp>
    </p:spTree>
    <p:extLst>
      <p:ext uri="{BB962C8B-B14F-4D97-AF65-F5344CB8AC3E}">
        <p14:creationId xmlns:p14="http://schemas.microsoft.com/office/powerpoint/2010/main" val="22599233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F1FDE-DF4B-E040-B1DB-F4F2C766B1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A29D2D-31C7-9548-A83A-CCAF15C8AF34}"/>
              </a:ext>
            </a:extLst>
          </p:cNvPr>
          <p:cNvSpPr>
            <a:spLocks noGrp="1"/>
          </p:cNvSpPr>
          <p:nvPr>
            <p:ph type="subTitle" idx="1"/>
          </p:nvPr>
        </p:nvSpPr>
        <p:spPr>
          <a:xfrm>
            <a:off x="1524000" y="3602038"/>
            <a:ext cx="9144000" cy="1655762"/>
          </a:xfrm>
        </p:spPr>
        <p:txBody>
          <a:bodyPr/>
          <a:lstStyle>
            <a:lvl1pPr marL="0" indent="0" algn="ctr">
              <a:buNone/>
              <a:defRPr sz="2400">
                <a:solidFill>
                  <a:srgbClr val="B73D2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FF91CECE-1CA4-9A40-A21C-4486DF17957C}"/>
              </a:ext>
            </a:extLst>
          </p:cNvPr>
          <p:cNvSpPr>
            <a:spLocks noGrp="1"/>
          </p:cNvSpPr>
          <p:nvPr>
            <p:ph type="dt" sz="half" idx="10"/>
          </p:nvPr>
        </p:nvSpPr>
        <p:spPr/>
        <p:txBody>
          <a:bodyPr/>
          <a:lstStyle/>
          <a:p>
            <a:fld id="{BA76720D-AAC4-3045-8ADE-E0E99C372E06}" type="datetimeFigureOut">
              <a:rPr lang="en-US" smtClean="0"/>
              <a:t>2/23/2024</a:t>
            </a:fld>
            <a:endParaRPr lang="en-US" dirty="0"/>
          </a:p>
        </p:txBody>
      </p:sp>
      <p:sp>
        <p:nvSpPr>
          <p:cNvPr id="5" name="Footer Placeholder 4">
            <a:extLst>
              <a:ext uri="{FF2B5EF4-FFF2-40B4-BE49-F238E27FC236}">
                <a16:creationId xmlns:a16="http://schemas.microsoft.com/office/drawing/2014/main" id="{21ACF434-3042-7C46-BE20-C0B711E07B8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B2B32EE-6873-D748-B901-69BE4297210A}"/>
              </a:ext>
            </a:extLst>
          </p:cNvPr>
          <p:cNvSpPr>
            <a:spLocks noGrp="1"/>
          </p:cNvSpPr>
          <p:nvPr>
            <p:ph type="sldNum" sz="quarter" idx="12"/>
          </p:nvPr>
        </p:nvSpPr>
        <p:spPr/>
        <p:txBody>
          <a:bodyPr/>
          <a:lstStyle/>
          <a:p>
            <a:fld id="{7FCC183C-AB36-994B-8BE2-57565BC8FA12}" type="slidenum">
              <a:rPr lang="en-US" smtClean="0"/>
              <a:t>‹#›</a:t>
            </a:fld>
            <a:endParaRPr lang="en-US" dirty="0"/>
          </a:p>
        </p:txBody>
      </p:sp>
    </p:spTree>
    <p:extLst>
      <p:ext uri="{BB962C8B-B14F-4D97-AF65-F5344CB8AC3E}">
        <p14:creationId xmlns:p14="http://schemas.microsoft.com/office/powerpoint/2010/main" val="20206792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7B849-A60F-3845-B6C2-F6B2CB6340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3BD199-3612-C942-9997-A23D66F06A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0B4935-07DB-8D42-BAF6-090884D82E50}"/>
              </a:ext>
            </a:extLst>
          </p:cNvPr>
          <p:cNvSpPr>
            <a:spLocks noGrp="1"/>
          </p:cNvSpPr>
          <p:nvPr>
            <p:ph type="dt" sz="half" idx="10"/>
          </p:nvPr>
        </p:nvSpPr>
        <p:spPr/>
        <p:txBody>
          <a:bodyPr/>
          <a:lstStyle/>
          <a:p>
            <a:fld id="{BA76720D-AAC4-3045-8ADE-E0E99C372E06}" type="datetimeFigureOut">
              <a:rPr lang="en-US" smtClean="0"/>
              <a:t>2/23/2024</a:t>
            </a:fld>
            <a:endParaRPr lang="en-US" dirty="0"/>
          </a:p>
        </p:txBody>
      </p:sp>
      <p:sp>
        <p:nvSpPr>
          <p:cNvPr id="5" name="Footer Placeholder 4">
            <a:extLst>
              <a:ext uri="{FF2B5EF4-FFF2-40B4-BE49-F238E27FC236}">
                <a16:creationId xmlns:a16="http://schemas.microsoft.com/office/drawing/2014/main" id="{86F00898-492E-D04E-98FC-E6B7EBED18C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C05A07E-F297-BC4A-87D9-4C0EEA82E8B0}"/>
              </a:ext>
            </a:extLst>
          </p:cNvPr>
          <p:cNvSpPr>
            <a:spLocks noGrp="1"/>
          </p:cNvSpPr>
          <p:nvPr>
            <p:ph type="sldNum" sz="quarter" idx="12"/>
          </p:nvPr>
        </p:nvSpPr>
        <p:spPr/>
        <p:txBody>
          <a:bodyPr/>
          <a:lstStyle/>
          <a:p>
            <a:fld id="{7FCC183C-AB36-994B-8BE2-57565BC8FA12}" type="slidenum">
              <a:rPr lang="en-US" smtClean="0"/>
              <a:t>‹#›</a:t>
            </a:fld>
            <a:endParaRPr lang="en-US" dirty="0"/>
          </a:p>
        </p:txBody>
      </p:sp>
    </p:spTree>
    <p:extLst>
      <p:ext uri="{BB962C8B-B14F-4D97-AF65-F5344CB8AC3E}">
        <p14:creationId xmlns:p14="http://schemas.microsoft.com/office/powerpoint/2010/main" val="21747084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A0C86-E357-5A49-A551-0CF518B61E1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4A0159-E8D8-6C4C-A6E2-5C617B742333}"/>
              </a:ext>
            </a:extLst>
          </p:cNvPr>
          <p:cNvSpPr>
            <a:spLocks noGrp="1"/>
          </p:cNvSpPr>
          <p:nvPr>
            <p:ph type="body" idx="1"/>
          </p:nvPr>
        </p:nvSpPr>
        <p:spPr>
          <a:xfrm>
            <a:off x="831850" y="4589463"/>
            <a:ext cx="10515600" cy="1500187"/>
          </a:xfr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AEAFB93C-8636-A84F-AF6D-2DC6DB7CC138}"/>
              </a:ext>
            </a:extLst>
          </p:cNvPr>
          <p:cNvSpPr>
            <a:spLocks noGrp="1"/>
          </p:cNvSpPr>
          <p:nvPr>
            <p:ph type="dt" sz="half" idx="10"/>
          </p:nvPr>
        </p:nvSpPr>
        <p:spPr/>
        <p:txBody>
          <a:bodyPr/>
          <a:lstStyle/>
          <a:p>
            <a:fld id="{BA76720D-AAC4-3045-8ADE-E0E99C372E06}" type="datetimeFigureOut">
              <a:rPr lang="en-US" smtClean="0"/>
              <a:t>2/23/2024</a:t>
            </a:fld>
            <a:endParaRPr lang="en-US" dirty="0"/>
          </a:p>
        </p:txBody>
      </p:sp>
      <p:sp>
        <p:nvSpPr>
          <p:cNvPr id="5" name="Footer Placeholder 4">
            <a:extLst>
              <a:ext uri="{FF2B5EF4-FFF2-40B4-BE49-F238E27FC236}">
                <a16:creationId xmlns:a16="http://schemas.microsoft.com/office/drawing/2014/main" id="{EA2C6F15-22CE-D244-8D50-CCC32F375D9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5A4B9C9-98D9-864F-B9EE-6894C7F4BD71}"/>
              </a:ext>
            </a:extLst>
          </p:cNvPr>
          <p:cNvSpPr>
            <a:spLocks noGrp="1"/>
          </p:cNvSpPr>
          <p:nvPr>
            <p:ph type="sldNum" sz="quarter" idx="12"/>
          </p:nvPr>
        </p:nvSpPr>
        <p:spPr/>
        <p:txBody>
          <a:bodyPr/>
          <a:lstStyle/>
          <a:p>
            <a:fld id="{7FCC183C-AB36-994B-8BE2-57565BC8FA12}" type="slidenum">
              <a:rPr lang="en-US" smtClean="0"/>
              <a:t>‹#›</a:t>
            </a:fld>
            <a:endParaRPr lang="en-US" dirty="0"/>
          </a:p>
        </p:txBody>
      </p:sp>
    </p:spTree>
    <p:extLst>
      <p:ext uri="{BB962C8B-B14F-4D97-AF65-F5344CB8AC3E}">
        <p14:creationId xmlns:p14="http://schemas.microsoft.com/office/powerpoint/2010/main" val="24864667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4A762-D8FD-734D-83FD-3813B92510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17AF5E-727B-E14D-8419-2B47D39865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C53571-D1F6-DB48-AA8C-21BA6B11A7E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F2C4DCF-275E-4540-854A-84165EAD275E}"/>
              </a:ext>
            </a:extLst>
          </p:cNvPr>
          <p:cNvSpPr>
            <a:spLocks noGrp="1"/>
          </p:cNvSpPr>
          <p:nvPr>
            <p:ph type="dt" sz="half" idx="10"/>
          </p:nvPr>
        </p:nvSpPr>
        <p:spPr/>
        <p:txBody>
          <a:bodyPr/>
          <a:lstStyle/>
          <a:p>
            <a:fld id="{BA76720D-AAC4-3045-8ADE-E0E99C372E06}" type="datetimeFigureOut">
              <a:rPr lang="en-US" smtClean="0"/>
              <a:t>2/23/2024</a:t>
            </a:fld>
            <a:endParaRPr lang="en-US" dirty="0"/>
          </a:p>
        </p:txBody>
      </p:sp>
      <p:sp>
        <p:nvSpPr>
          <p:cNvPr id="6" name="Footer Placeholder 5">
            <a:extLst>
              <a:ext uri="{FF2B5EF4-FFF2-40B4-BE49-F238E27FC236}">
                <a16:creationId xmlns:a16="http://schemas.microsoft.com/office/drawing/2014/main" id="{4E53C425-0370-1342-96F3-398824CBF03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D173512-564B-C64C-970F-83576ECBA2F2}"/>
              </a:ext>
            </a:extLst>
          </p:cNvPr>
          <p:cNvSpPr>
            <a:spLocks noGrp="1"/>
          </p:cNvSpPr>
          <p:nvPr>
            <p:ph type="sldNum" sz="quarter" idx="12"/>
          </p:nvPr>
        </p:nvSpPr>
        <p:spPr/>
        <p:txBody>
          <a:bodyPr/>
          <a:lstStyle/>
          <a:p>
            <a:fld id="{7FCC183C-AB36-994B-8BE2-57565BC8FA12}" type="slidenum">
              <a:rPr lang="en-US" smtClean="0"/>
              <a:t>‹#›</a:t>
            </a:fld>
            <a:endParaRPr lang="en-US" dirty="0"/>
          </a:p>
        </p:txBody>
      </p:sp>
    </p:spTree>
    <p:extLst>
      <p:ext uri="{BB962C8B-B14F-4D97-AF65-F5344CB8AC3E}">
        <p14:creationId xmlns:p14="http://schemas.microsoft.com/office/powerpoint/2010/main" val="313773814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425EF-BA24-B748-899F-E49A533184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42A2EA-8DF9-9D44-81AC-94B6F75EAE37}"/>
              </a:ext>
            </a:extLst>
          </p:cNvPr>
          <p:cNvSpPr>
            <a:spLocks noGrp="1"/>
          </p:cNvSpPr>
          <p:nvPr>
            <p:ph type="body" idx="1"/>
          </p:nvPr>
        </p:nvSpPr>
        <p:spPr>
          <a:xfrm>
            <a:off x="839788" y="1681163"/>
            <a:ext cx="5157787"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3B0EBC6D-55DC-3049-A213-38B2586978F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5D7CDF4-26E5-D842-8271-78B4C1FFFD04}"/>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781D313-0D3D-474C-B588-B8FA048968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2150435-31C8-D14F-8AF0-58C35604D7A6}"/>
              </a:ext>
            </a:extLst>
          </p:cNvPr>
          <p:cNvSpPr>
            <a:spLocks noGrp="1"/>
          </p:cNvSpPr>
          <p:nvPr>
            <p:ph type="dt" sz="half" idx="10"/>
          </p:nvPr>
        </p:nvSpPr>
        <p:spPr/>
        <p:txBody>
          <a:bodyPr/>
          <a:lstStyle/>
          <a:p>
            <a:fld id="{BA76720D-AAC4-3045-8ADE-E0E99C372E06}" type="datetimeFigureOut">
              <a:rPr lang="en-US" smtClean="0"/>
              <a:t>2/23/2024</a:t>
            </a:fld>
            <a:endParaRPr lang="en-US" dirty="0"/>
          </a:p>
        </p:txBody>
      </p:sp>
      <p:sp>
        <p:nvSpPr>
          <p:cNvPr id="8" name="Footer Placeholder 7">
            <a:extLst>
              <a:ext uri="{FF2B5EF4-FFF2-40B4-BE49-F238E27FC236}">
                <a16:creationId xmlns:a16="http://schemas.microsoft.com/office/drawing/2014/main" id="{DE146199-A6A4-7C44-AB9E-5C1C3932209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C72BA17-F6B4-E041-957C-F2CF328130C5}"/>
              </a:ext>
            </a:extLst>
          </p:cNvPr>
          <p:cNvSpPr>
            <a:spLocks noGrp="1"/>
          </p:cNvSpPr>
          <p:nvPr>
            <p:ph type="sldNum" sz="quarter" idx="12"/>
          </p:nvPr>
        </p:nvSpPr>
        <p:spPr/>
        <p:txBody>
          <a:bodyPr/>
          <a:lstStyle/>
          <a:p>
            <a:fld id="{7FCC183C-AB36-994B-8BE2-57565BC8FA12}" type="slidenum">
              <a:rPr lang="en-US" smtClean="0"/>
              <a:t>‹#›</a:t>
            </a:fld>
            <a:endParaRPr lang="en-US" dirty="0"/>
          </a:p>
        </p:txBody>
      </p:sp>
    </p:spTree>
    <p:extLst>
      <p:ext uri="{BB962C8B-B14F-4D97-AF65-F5344CB8AC3E}">
        <p14:creationId xmlns:p14="http://schemas.microsoft.com/office/powerpoint/2010/main" val="23885709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16970-A228-7E49-BAC7-56409EA833D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24E64FB-30C3-3842-99E3-1E479543C4F4}"/>
              </a:ext>
            </a:extLst>
          </p:cNvPr>
          <p:cNvSpPr>
            <a:spLocks noGrp="1"/>
          </p:cNvSpPr>
          <p:nvPr>
            <p:ph type="dt" sz="half" idx="10"/>
          </p:nvPr>
        </p:nvSpPr>
        <p:spPr/>
        <p:txBody>
          <a:bodyPr/>
          <a:lstStyle/>
          <a:p>
            <a:fld id="{BA76720D-AAC4-3045-8ADE-E0E99C372E06}" type="datetimeFigureOut">
              <a:rPr lang="en-US" smtClean="0"/>
              <a:t>2/23/2024</a:t>
            </a:fld>
            <a:endParaRPr lang="en-US" dirty="0"/>
          </a:p>
        </p:txBody>
      </p:sp>
      <p:sp>
        <p:nvSpPr>
          <p:cNvPr id="4" name="Footer Placeholder 3">
            <a:extLst>
              <a:ext uri="{FF2B5EF4-FFF2-40B4-BE49-F238E27FC236}">
                <a16:creationId xmlns:a16="http://schemas.microsoft.com/office/drawing/2014/main" id="{DEA1D497-5FE5-1E48-9A54-F1FC1651E81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FF6F5F9-99F6-5D42-AD67-6CDAF7DD2CF3}"/>
              </a:ext>
            </a:extLst>
          </p:cNvPr>
          <p:cNvSpPr>
            <a:spLocks noGrp="1"/>
          </p:cNvSpPr>
          <p:nvPr>
            <p:ph type="sldNum" sz="quarter" idx="12"/>
          </p:nvPr>
        </p:nvSpPr>
        <p:spPr/>
        <p:txBody>
          <a:bodyPr/>
          <a:lstStyle/>
          <a:p>
            <a:fld id="{7FCC183C-AB36-994B-8BE2-57565BC8FA12}" type="slidenum">
              <a:rPr lang="en-US" smtClean="0"/>
              <a:t>‹#›</a:t>
            </a:fld>
            <a:endParaRPr lang="en-US" dirty="0"/>
          </a:p>
        </p:txBody>
      </p:sp>
    </p:spTree>
    <p:extLst>
      <p:ext uri="{BB962C8B-B14F-4D97-AF65-F5344CB8AC3E}">
        <p14:creationId xmlns:p14="http://schemas.microsoft.com/office/powerpoint/2010/main" val="22845018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9C1E39-9AB9-654B-B3E5-53F895D5A3D0}"/>
              </a:ext>
            </a:extLst>
          </p:cNvPr>
          <p:cNvSpPr>
            <a:spLocks noGrp="1"/>
          </p:cNvSpPr>
          <p:nvPr>
            <p:ph type="dt" sz="half" idx="10"/>
          </p:nvPr>
        </p:nvSpPr>
        <p:spPr/>
        <p:txBody>
          <a:bodyPr/>
          <a:lstStyle/>
          <a:p>
            <a:fld id="{BA76720D-AAC4-3045-8ADE-E0E99C372E06}" type="datetimeFigureOut">
              <a:rPr lang="en-US" smtClean="0"/>
              <a:t>2/23/2024</a:t>
            </a:fld>
            <a:endParaRPr lang="en-US" dirty="0"/>
          </a:p>
        </p:txBody>
      </p:sp>
      <p:sp>
        <p:nvSpPr>
          <p:cNvPr id="3" name="Footer Placeholder 2">
            <a:extLst>
              <a:ext uri="{FF2B5EF4-FFF2-40B4-BE49-F238E27FC236}">
                <a16:creationId xmlns:a16="http://schemas.microsoft.com/office/drawing/2014/main" id="{D8945D64-9083-C94E-ABA4-14DCFEC6149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D0F4A18-ACEA-5545-8DC3-33765D0EBCB2}"/>
              </a:ext>
            </a:extLst>
          </p:cNvPr>
          <p:cNvSpPr>
            <a:spLocks noGrp="1"/>
          </p:cNvSpPr>
          <p:nvPr>
            <p:ph type="sldNum" sz="quarter" idx="12"/>
          </p:nvPr>
        </p:nvSpPr>
        <p:spPr/>
        <p:txBody>
          <a:bodyPr/>
          <a:lstStyle/>
          <a:p>
            <a:fld id="{7FCC183C-AB36-994B-8BE2-57565BC8FA12}" type="slidenum">
              <a:rPr lang="en-US" smtClean="0"/>
              <a:t>‹#›</a:t>
            </a:fld>
            <a:endParaRPr lang="en-US" dirty="0"/>
          </a:p>
        </p:txBody>
      </p:sp>
    </p:spTree>
    <p:extLst>
      <p:ext uri="{BB962C8B-B14F-4D97-AF65-F5344CB8AC3E}">
        <p14:creationId xmlns:p14="http://schemas.microsoft.com/office/powerpoint/2010/main" val="897559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1819E-DF67-D84E-8020-BE16A9709D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D6403A9-CB4C-D240-9855-189E55C8D4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24E0015-D76B-A246-B549-0EAB2906B6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85ADC5-9805-D042-A056-563E2B41274C}"/>
              </a:ext>
            </a:extLst>
          </p:cNvPr>
          <p:cNvSpPr>
            <a:spLocks noGrp="1"/>
          </p:cNvSpPr>
          <p:nvPr>
            <p:ph type="dt" sz="half" idx="10"/>
          </p:nvPr>
        </p:nvSpPr>
        <p:spPr/>
        <p:txBody>
          <a:bodyPr/>
          <a:lstStyle/>
          <a:p>
            <a:fld id="{BA76720D-AAC4-3045-8ADE-E0E99C372E06}" type="datetimeFigureOut">
              <a:rPr lang="en-US" smtClean="0"/>
              <a:t>2/23/2024</a:t>
            </a:fld>
            <a:endParaRPr lang="en-US" dirty="0"/>
          </a:p>
        </p:txBody>
      </p:sp>
      <p:sp>
        <p:nvSpPr>
          <p:cNvPr id="6" name="Footer Placeholder 5">
            <a:extLst>
              <a:ext uri="{FF2B5EF4-FFF2-40B4-BE49-F238E27FC236}">
                <a16:creationId xmlns:a16="http://schemas.microsoft.com/office/drawing/2014/main" id="{67519C42-3391-0D4E-8380-168B55F23DA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DFB0221-D14E-0142-ABC1-10E286B4626E}"/>
              </a:ext>
            </a:extLst>
          </p:cNvPr>
          <p:cNvSpPr>
            <a:spLocks noGrp="1"/>
          </p:cNvSpPr>
          <p:nvPr>
            <p:ph type="sldNum" sz="quarter" idx="12"/>
          </p:nvPr>
        </p:nvSpPr>
        <p:spPr/>
        <p:txBody>
          <a:bodyPr/>
          <a:lstStyle/>
          <a:p>
            <a:fld id="{7FCC183C-AB36-994B-8BE2-57565BC8FA12}" type="slidenum">
              <a:rPr lang="en-US" smtClean="0"/>
              <a:t>‹#›</a:t>
            </a:fld>
            <a:endParaRPr lang="en-US" dirty="0"/>
          </a:p>
        </p:txBody>
      </p:sp>
    </p:spTree>
    <p:extLst>
      <p:ext uri="{BB962C8B-B14F-4D97-AF65-F5344CB8AC3E}">
        <p14:creationId xmlns:p14="http://schemas.microsoft.com/office/powerpoint/2010/main" val="243068063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DF321-8BA6-BE4F-A631-7857F4CCA8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6059E27-5DDC-0946-BB4A-A3C7CBAC6F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D9A1991-DE0C-4E43-8377-BE695DB56B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32EAB9-7B50-954E-A60B-01C84494476A}"/>
              </a:ext>
            </a:extLst>
          </p:cNvPr>
          <p:cNvSpPr>
            <a:spLocks noGrp="1"/>
          </p:cNvSpPr>
          <p:nvPr>
            <p:ph type="dt" sz="half" idx="10"/>
          </p:nvPr>
        </p:nvSpPr>
        <p:spPr/>
        <p:txBody>
          <a:bodyPr/>
          <a:lstStyle/>
          <a:p>
            <a:fld id="{BA76720D-AAC4-3045-8ADE-E0E99C372E06}" type="datetimeFigureOut">
              <a:rPr lang="en-US" smtClean="0"/>
              <a:t>2/23/2024</a:t>
            </a:fld>
            <a:endParaRPr lang="en-US" dirty="0"/>
          </a:p>
        </p:txBody>
      </p:sp>
      <p:sp>
        <p:nvSpPr>
          <p:cNvPr id="6" name="Footer Placeholder 5">
            <a:extLst>
              <a:ext uri="{FF2B5EF4-FFF2-40B4-BE49-F238E27FC236}">
                <a16:creationId xmlns:a16="http://schemas.microsoft.com/office/drawing/2014/main" id="{2EACBB29-F115-0044-8F4F-D78966F59DC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8D37C02-36A6-774A-8391-74FE88C5FC11}"/>
              </a:ext>
            </a:extLst>
          </p:cNvPr>
          <p:cNvSpPr>
            <a:spLocks noGrp="1"/>
          </p:cNvSpPr>
          <p:nvPr>
            <p:ph type="sldNum" sz="quarter" idx="12"/>
          </p:nvPr>
        </p:nvSpPr>
        <p:spPr/>
        <p:txBody>
          <a:bodyPr/>
          <a:lstStyle/>
          <a:p>
            <a:fld id="{7FCC183C-AB36-994B-8BE2-57565BC8FA12}" type="slidenum">
              <a:rPr lang="en-US" smtClean="0"/>
              <a:t>‹#›</a:t>
            </a:fld>
            <a:endParaRPr lang="en-US" dirty="0"/>
          </a:p>
        </p:txBody>
      </p:sp>
    </p:spTree>
    <p:extLst>
      <p:ext uri="{BB962C8B-B14F-4D97-AF65-F5344CB8AC3E}">
        <p14:creationId xmlns:p14="http://schemas.microsoft.com/office/powerpoint/2010/main" val="392431728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2F291-180E-3C4E-ABCB-1F0ECE48DA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A37E446-92BF-2A43-9A21-CB16730BCA0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17FBB5-ECA1-7642-9F72-CB6899F7689A}"/>
              </a:ext>
            </a:extLst>
          </p:cNvPr>
          <p:cNvSpPr>
            <a:spLocks noGrp="1"/>
          </p:cNvSpPr>
          <p:nvPr>
            <p:ph type="dt" sz="half" idx="10"/>
          </p:nvPr>
        </p:nvSpPr>
        <p:spPr/>
        <p:txBody>
          <a:bodyPr/>
          <a:lstStyle/>
          <a:p>
            <a:fld id="{BA76720D-AAC4-3045-8ADE-E0E99C372E06}" type="datetimeFigureOut">
              <a:rPr lang="en-US" smtClean="0"/>
              <a:t>2/23/2024</a:t>
            </a:fld>
            <a:endParaRPr lang="en-US" dirty="0"/>
          </a:p>
        </p:txBody>
      </p:sp>
      <p:sp>
        <p:nvSpPr>
          <p:cNvPr id="5" name="Footer Placeholder 4">
            <a:extLst>
              <a:ext uri="{FF2B5EF4-FFF2-40B4-BE49-F238E27FC236}">
                <a16:creationId xmlns:a16="http://schemas.microsoft.com/office/drawing/2014/main" id="{207DD0E5-6FA8-8849-AF80-F06CEDE071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9FE593F-938F-3B40-BD5D-D5D996865F94}"/>
              </a:ext>
            </a:extLst>
          </p:cNvPr>
          <p:cNvSpPr>
            <a:spLocks noGrp="1"/>
          </p:cNvSpPr>
          <p:nvPr>
            <p:ph type="sldNum" sz="quarter" idx="12"/>
          </p:nvPr>
        </p:nvSpPr>
        <p:spPr/>
        <p:txBody>
          <a:bodyPr/>
          <a:lstStyle/>
          <a:p>
            <a:fld id="{7FCC183C-AB36-994B-8BE2-57565BC8FA12}" type="slidenum">
              <a:rPr lang="en-US" smtClean="0"/>
              <a:t>‹#›</a:t>
            </a:fld>
            <a:endParaRPr lang="en-US" dirty="0"/>
          </a:p>
        </p:txBody>
      </p:sp>
    </p:spTree>
    <p:extLst>
      <p:ext uri="{BB962C8B-B14F-4D97-AF65-F5344CB8AC3E}">
        <p14:creationId xmlns:p14="http://schemas.microsoft.com/office/powerpoint/2010/main" val="1143021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FB6E5-54BB-321E-9480-58CA0E40DFB5}"/>
              </a:ext>
            </a:extLst>
          </p:cNvPr>
          <p:cNvSpPr>
            <a:spLocks noGrp="1"/>
          </p:cNvSpPr>
          <p:nvPr>
            <p:ph type="title"/>
          </p:nvPr>
        </p:nvSpPr>
        <p:spPr>
          <a:xfrm>
            <a:off x="831850" y="1709738"/>
            <a:ext cx="10515600" cy="2852737"/>
          </a:xfrm>
        </p:spPr>
        <p:txBody>
          <a:bodyPr anchor="b"/>
          <a:lstStyle>
            <a:lvl1pPr algn="ct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E770E8D2-6699-4B2C-B27D-A85656A49A7D}"/>
              </a:ext>
            </a:extLst>
          </p:cNvPr>
          <p:cNvSpPr>
            <a:spLocks noGrp="1"/>
          </p:cNvSpPr>
          <p:nvPr>
            <p:ph type="body" idx="1"/>
          </p:nvPr>
        </p:nvSpPr>
        <p:spPr>
          <a:xfrm>
            <a:off x="831850" y="4589463"/>
            <a:ext cx="10515600" cy="1500187"/>
          </a:xfrm>
        </p:spPr>
        <p:txBody>
          <a:bodyPr/>
          <a:lstStyle>
            <a:lvl1pPr marL="0" indent="0" algn="ct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611ECE8D-C95E-9757-CBD7-1C4E98D1790C}"/>
              </a:ext>
            </a:extLst>
          </p:cNvPr>
          <p:cNvSpPr>
            <a:spLocks noGrp="1"/>
          </p:cNvSpPr>
          <p:nvPr>
            <p:ph type="dt" sz="half" idx="10"/>
          </p:nvPr>
        </p:nvSpPr>
        <p:spPr/>
        <p:txBody>
          <a:bodyPr/>
          <a:lstStyle/>
          <a:p>
            <a:fld id="{C43749CD-D18D-45EB-AF59-ADDE7B3B4B79}" type="datetimeFigureOut">
              <a:rPr lang="en-US" smtClean="0"/>
              <a:t>2/23/2024</a:t>
            </a:fld>
            <a:endParaRPr lang="en-US" dirty="0"/>
          </a:p>
        </p:txBody>
      </p:sp>
      <p:sp>
        <p:nvSpPr>
          <p:cNvPr id="5" name="Footer Placeholder 4">
            <a:extLst>
              <a:ext uri="{FF2B5EF4-FFF2-40B4-BE49-F238E27FC236}">
                <a16:creationId xmlns:a16="http://schemas.microsoft.com/office/drawing/2014/main" id="{5F2FAAF2-172C-8435-78A1-D7E275ABCEA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F5C779A-C872-43D4-99DD-F9F4BD9B69AD}"/>
              </a:ext>
            </a:extLst>
          </p:cNvPr>
          <p:cNvSpPr>
            <a:spLocks noGrp="1"/>
          </p:cNvSpPr>
          <p:nvPr>
            <p:ph type="sldNum" sz="quarter" idx="12"/>
          </p:nvPr>
        </p:nvSpPr>
        <p:spPr/>
        <p:txBody>
          <a:bodyPr/>
          <a:lstStyle/>
          <a:p>
            <a:fld id="{B8C19520-0319-437B-A520-376C8D1B5963}" type="slidenum">
              <a:rPr lang="en-US" smtClean="0"/>
              <a:t>‹#›</a:t>
            </a:fld>
            <a:endParaRPr lang="en-US" dirty="0"/>
          </a:p>
        </p:txBody>
      </p:sp>
    </p:spTree>
    <p:extLst>
      <p:ext uri="{BB962C8B-B14F-4D97-AF65-F5344CB8AC3E}">
        <p14:creationId xmlns:p14="http://schemas.microsoft.com/office/powerpoint/2010/main" val="29142942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6CE777-63A8-7E45-99D3-48EED1D4DD9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595AB02-E643-C44B-B0B0-532AAEF039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912D35-5BC4-9040-9F19-E50840D9C0BA}"/>
              </a:ext>
            </a:extLst>
          </p:cNvPr>
          <p:cNvSpPr>
            <a:spLocks noGrp="1"/>
          </p:cNvSpPr>
          <p:nvPr>
            <p:ph type="dt" sz="half" idx="10"/>
          </p:nvPr>
        </p:nvSpPr>
        <p:spPr/>
        <p:txBody>
          <a:bodyPr/>
          <a:lstStyle/>
          <a:p>
            <a:fld id="{BA76720D-AAC4-3045-8ADE-E0E99C372E06}" type="datetimeFigureOut">
              <a:rPr lang="en-US" smtClean="0"/>
              <a:t>2/23/2024</a:t>
            </a:fld>
            <a:endParaRPr lang="en-US" dirty="0"/>
          </a:p>
        </p:txBody>
      </p:sp>
      <p:sp>
        <p:nvSpPr>
          <p:cNvPr id="5" name="Footer Placeholder 4">
            <a:extLst>
              <a:ext uri="{FF2B5EF4-FFF2-40B4-BE49-F238E27FC236}">
                <a16:creationId xmlns:a16="http://schemas.microsoft.com/office/drawing/2014/main" id="{B3CE5720-7EC6-2647-8996-6E7C1CEACDF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DC9D031-947F-4E4A-BA00-A8F683D67C92}"/>
              </a:ext>
            </a:extLst>
          </p:cNvPr>
          <p:cNvSpPr>
            <a:spLocks noGrp="1"/>
          </p:cNvSpPr>
          <p:nvPr>
            <p:ph type="sldNum" sz="quarter" idx="12"/>
          </p:nvPr>
        </p:nvSpPr>
        <p:spPr/>
        <p:txBody>
          <a:bodyPr/>
          <a:lstStyle/>
          <a:p>
            <a:fld id="{7FCC183C-AB36-994B-8BE2-57565BC8FA12}" type="slidenum">
              <a:rPr lang="en-US" smtClean="0"/>
              <a:t>‹#›</a:t>
            </a:fld>
            <a:endParaRPr lang="en-US" dirty="0"/>
          </a:p>
        </p:txBody>
      </p:sp>
    </p:spTree>
    <p:extLst>
      <p:ext uri="{BB962C8B-B14F-4D97-AF65-F5344CB8AC3E}">
        <p14:creationId xmlns:p14="http://schemas.microsoft.com/office/powerpoint/2010/main" val="4059010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1A149-F480-8BDA-7E04-AA1F729958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8D41B7-C28A-1381-4284-259E2B2910B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3A15EE5-9E04-70B3-1796-4634C6B4B9C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8D974B-A604-577D-642D-08DC25C5233A}"/>
              </a:ext>
            </a:extLst>
          </p:cNvPr>
          <p:cNvSpPr>
            <a:spLocks noGrp="1"/>
          </p:cNvSpPr>
          <p:nvPr>
            <p:ph type="dt" sz="half" idx="10"/>
          </p:nvPr>
        </p:nvSpPr>
        <p:spPr/>
        <p:txBody>
          <a:bodyPr/>
          <a:lstStyle/>
          <a:p>
            <a:fld id="{C43749CD-D18D-45EB-AF59-ADDE7B3B4B79}" type="datetimeFigureOut">
              <a:rPr lang="en-US" smtClean="0"/>
              <a:t>2/23/2024</a:t>
            </a:fld>
            <a:endParaRPr lang="en-US" dirty="0"/>
          </a:p>
        </p:txBody>
      </p:sp>
      <p:sp>
        <p:nvSpPr>
          <p:cNvPr id="6" name="Footer Placeholder 5">
            <a:extLst>
              <a:ext uri="{FF2B5EF4-FFF2-40B4-BE49-F238E27FC236}">
                <a16:creationId xmlns:a16="http://schemas.microsoft.com/office/drawing/2014/main" id="{198606FF-3767-E1C3-4A60-4C623AA5A8E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0EEA808-82AF-DC91-7139-30F153E08645}"/>
              </a:ext>
            </a:extLst>
          </p:cNvPr>
          <p:cNvSpPr>
            <a:spLocks noGrp="1"/>
          </p:cNvSpPr>
          <p:nvPr>
            <p:ph type="sldNum" sz="quarter" idx="12"/>
          </p:nvPr>
        </p:nvSpPr>
        <p:spPr/>
        <p:txBody>
          <a:bodyPr/>
          <a:lstStyle/>
          <a:p>
            <a:fld id="{B8C19520-0319-437B-A520-376C8D1B5963}" type="slidenum">
              <a:rPr lang="en-US" smtClean="0"/>
              <a:t>‹#›</a:t>
            </a:fld>
            <a:endParaRPr lang="en-US" dirty="0"/>
          </a:p>
        </p:txBody>
      </p:sp>
    </p:spTree>
    <p:extLst>
      <p:ext uri="{BB962C8B-B14F-4D97-AF65-F5344CB8AC3E}">
        <p14:creationId xmlns:p14="http://schemas.microsoft.com/office/powerpoint/2010/main" val="2115131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9DBB8-ACAE-5BEE-E310-E02B307570BD}"/>
              </a:ext>
            </a:extLst>
          </p:cNvPr>
          <p:cNvSpPr>
            <a:spLocks noGrp="1"/>
          </p:cNvSpPr>
          <p:nvPr>
            <p:ph type="title"/>
          </p:nvPr>
        </p:nvSpPr>
        <p:spPr>
          <a:xfrm>
            <a:off x="839788" y="365125"/>
            <a:ext cx="10515600" cy="1325563"/>
          </a:xfrm>
        </p:spPr>
        <p:txBody>
          <a:bodyPr/>
          <a:lstStyle>
            <a:lvl1pPr>
              <a:defRPr>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820C27AB-51AA-30AA-1C09-2B556B4F022F}"/>
              </a:ext>
            </a:extLst>
          </p:cNvPr>
          <p:cNvSpPr>
            <a:spLocks noGrp="1"/>
          </p:cNvSpPr>
          <p:nvPr>
            <p:ph type="body" idx="1"/>
          </p:nvPr>
        </p:nvSpPr>
        <p:spPr>
          <a:xfrm>
            <a:off x="839788" y="1681163"/>
            <a:ext cx="5157787" cy="823912"/>
          </a:xfrm>
        </p:spPr>
        <p:txBody>
          <a:bodyPr anchor="b">
            <a:no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A360F6C4-B988-D54A-D624-C6DF3E2329A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A931B3-5764-8FB5-44A3-F5DD384AD169}"/>
              </a:ext>
            </a:extLst>
          </p:cNvPr>
          <p:cNvSpPr>
            <a:spLocks noGrp="1"/>
          </p:cNvSpPr>
          <p:nvPr>
            <p:ph type="body" sz="quarter" idx="3"/>
          </p:nvPr>
        </p:nvSpPr>
        <p:spPr>
          <a:xfrm>
            <a:off x="6172200" y="1681163"/>
            <a:ext cx="5183188" cy="823912"/>
          </a:xfrm>
        </p:spPr>
        <p:txBody>
          <a:bodyPr anchor="b">
            <a:normAutofit/>
          </a:bodyPr>
          <a:lstStyle>
            <a:lvl1pPr marL="0" indent="0">
              <a:buNone/>
              <a:defRPr sz="28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A2200252-1EAB-2EB9-3926-ED06985A59F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A425588-9660-A503-E60F-BCE7F468A169}"/>
              </a:ext>
            </a:extLst>
          </p:cNvPr>
          <p:cNvSpPr>
            <a:spLocks noGrp="1"/>
          </p:cNvSpPr>
          <p:nvPr>
            <p:ph type="dt" sz="half" idx="10"/>
          </p:nvPr>
        </p:nvSpPr>
        <p:spPr/>
        <p:txBody>
          <a:bodyPr/>
          <a:lstStyle/>
          <a:p>
            <a:fld id="{C43749CD-D18D-45EB-AF59-ADDE7B3B4B79}" type="datetimeFigureOut">
              <a:rPr lang="en-US" smtClean="0"/>
              <a:t>2/23/2024</a:t>
            </a:fld>
            <a:endParaRPr lang="en-US" dirty="0"/>
          </a:p>
        </p:txBody>
      </p:sp>
      <p:sp>
        <p:nvSpPr>
          <p:cNvPr id="8" name="Footer Placeholder 7">
            <a:extLst>
              <a:ext uri="{FF2B5EF4-FFF2-40B4-BE49-F238E27FC236}">
                <a16:creationId xmlns:a16="http://schemas.microsoft.com/office/drawing/2014/main" id="{B975DDA6-2CCC-18BF-4C1D-4D08E559535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2238AF0-3781-5D5D-3A69-A140BE8D9131}"/>
              </a:ext>
            </a:extLst>
          </p:cNvPr>
          <p:cNvSpPr>
            <a:spLocks noGrp="1"/>
          </p:cNvSpPr>
          <p:nvPr>
            <p:ph type="sldNum" sz="quarter" idx="12"/>
          </p:nvPr>
        </p:nvSpPr>
        <p:spPr/>
        <p:txBody>
          <a:bodyPr/>
          <a:lstStyle/>
          <a:p>
            <a:fld id="{B8C19520-0319-437B-A520-376C8D1B5963}" type="slidenum">
              <a:rPr lang="en-US" smtClean="0"/>
              <a:t>‹#›</a:t>
            </a:fld>
            <a:endParaRPr lang="en-US" dirty="0"/>
          </a:p>
        </p:txBody>
      </p:sp>
    </p:spTree>
    <p:extLst>
      <p:ext uri="{BB962C8B-B14F-4D97-AF65-F5344CB8AC3E}">
        <p14:creationId xmlns:p14="http://schemas.microsoft.com/office/powerpoint/2010/main" val="3612951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E2E5E-8217-62C3-5D81-B2D5E6EE5B2B}"/>
              </a:ext>
            </a:extLst>
          </p:cNvPr>
          <p:cNvSpPr>
            <a:spLocks noGrp="1"/>
          </p:cNvSpPr>
          <p:nvPr>
            <p:ph type="title"/>
          </p:nvPr>
        </p:nvSpPr>
        <p:spPr/>
        <p:txBody>
          <a:bodyPr/>
          <a:lstStyle>
            <a:lvl1pPr algn="ctr">
              <a:defRPr/>
            </a:lvl1pPr>
          </a:lstStyle>
          <a:p>
            <a:r>
              <a:rPr lang="en-US" dirty="0"/>
              <a:t>Click to edit Master title style</a:t>
            </a:r>
          </a:p>
        </p:txBody>
      </p:sp>
      <p:sp>
        <p:nvSpPr>
          <p:cNvPr id="3" name="Date Placeholder 2">
            <a:extLst>
              <a:ext uri="{FF2B5EF4-FFF2-40B4-BE49-F238E27FC236}">
                <a16:creationId xmlns:a16="http://schemas.microsoft.com/office/drawing/2014/main" id="{A402373A-9C02-0F5F-ABE3-C355089EDEC6}"/>
              </a:ext>
            </a:extLst>
          </p:cNvPr>
          <p:cNvSpPr>
            <a:spLocks noGrp="1"/>
          </p:cNvSpPr>
          <p:nvPr>
            <p:ph type="dt" sz="half" idx="10"/>
          </p:nvPr>
        </p:nvSpPr>
        <p:spPr/>
        <p:txBody>
          <a:bodyPr/>
          <a:lstStyle/>
          <a:p>
            <a:fld id="{C43749CD-D18D-45EB-AF59-ADDE7B3B4B79}" type="datetimeFigureOut">
              <a:rPr lang="en-US" smtClean="0"/>
              <a:t>2/23/2024</a:t>
            </a:fld>
            <a:endParaRPr lang="en-US" dirty="0"/>
          </a:p>
        </p:txBody>
      </p:sp>
      <p:sp>
        <p:nvSpPr>
          <p:cNvPr id="4" name="Footer Placeholder 3">
            <a:extLst>
              <a:ext uri="{FF2B5EF4-FFF2-40B4-BE49-F238E27FC236}">
                <a16:creationId xmlns:a16="http://schemas.microsoft.com/office/drawing/2014/main" id="{446CF2AA-63AF-63DE-41CA-F255BE262B3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064CFD7-BE69-74DC-DEF8-CA2706BCB6C4}"/>
              </a:ext>
            </a:extLst>
          </p:cNvPr>
          <p:cNvSpPr>
            <a:spLocks noGrp="1"/>
          </p:cNvSpPr>
          <p:nvPr>
            <p:ph type="sldNum" sz="quarter" idx="12"/>
          </p:nvPr>
        </p:nvSpPr>
        <p:spPr/>
        <p:txBody>
          <a:bodyPr/>
          <a:lstStyle/>
          <a:p>
            <a:fld id="{B8C19520-0319-437B-A520-376C8D1B5963}" type="slidenum">
              <a:rPr lang="en-US" smtClean="0"/>
              <a:t>‹#›</a:t>
            </a:fld>
            <a:endParaRPr lang="en-US" dirty="0"/>
          </a:p>
        </p:txBody>
      </p:sp>
    </p:spTree>
    <p:extLst>
      <p:ext uri="{BB962C8B-B14F-4D97-AF65-F5344CB8AC3E}">
        <p14:creationId xmlns:p14="http://schemas.microsoft.com/office/powerpoint/2010/main" val="3896505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061060-EE8E-988E-CC71-FB77CB1343F1}"/>
              </a:ext>
            </a:extLst>
          </p:cNvPr>
          <p:cNvSpPr>
            <a:spLocks noGrp="1"/>
          </p:cNvSpPr>
          <p:nvPr>
            <p:ph type="dt" sz="half" idx="10"/>
          </p:nvPr>
        </p:nvSpPr>
        <p:spPr/>
        <p:txBody>
          <a:bodyPr/>
          <a:lstStyle/>
          <a:p>
            <a:fld id="{C43749CD-D18D-45EB-AF59-ADDE7B3B4B79}" type="datetimeFigureOut">
              <a:rPr lang="en-US" smtClean="0"/>
              <a:t>2/23/2024</a:t>
            </a:fld>
            <a:endParaRPr lang="en-US" dirty="0"/>
          </a:p>
        </p:txBody>
      </p:sp>
      <p:sp>
        <p:nvSpPr>
          <p:cNvPr id="3" name="Footer Placeholder 2">
            <a:extLst>
              <a:ext uri="{FF2B5EF4-FFF2-40B4-BE49-F238E27FC236}">
                <a16:creationId xmlns:a16="http://schemas.microsoft.com/office/drawing/2014/main" id="{3D40FD4E-20D2-3CE8-D6BD-95B07CEE404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BDB4AE0-289D-9429-B4BF-4E7EEFAF841C}"/>
              </a:ext>
            </a:extLst>
          </p:cNvPr>
          <p:cNvSpPr>
            <a:spLocks noGrp="1"/>
          </p:cNvSpPr>
          <p:nvPr>
            <p:ph type="sldNum" sz="quarter" idx="12"/>
          </p:nvPr>
        </p:nvSpPr>
        <p:spPr/>
        <p:txBody>
          <a:bodyPr/>
          <a:lstStyle/>
          <a:p>
            <a:fld id="{B8C19520-0319-437B-A520-376C8D1B5963}" type="slidenum">
              <a:rPr lang="en-US" smtClean="0"/>
              <a:t>‹#›</a:t>
            </a:fld>
            <a:endParaRPr lang="en-US" dirty="0"/>
          </a:p>
        </p:txBody>
      </p:sp>
    </p:spTree>
    <p:extLst>
      <p:ext uri="{BB962C8B-B14F-4D97-AF65-F5344CB8AC3E}">
        <p14:creationId xmlns:p14="http://schemas.microsoft.com/office/powerpoint/2010/main" val="4280696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012F2-CA40-6E4C-A7EC-6922651710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50FCA64-6270-2F49-9FEA-839FE8FA7F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1DBFAAF-781E-E94E-9FA3-B4B73B91E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B9A6F2-0C05-DF0A-90A3-B58BA5D8BDA2}"/>
              </a:ext>
            </a:extLst>
          </p:cNvPr>
          <p:cNvSpPr>
            <a:spLocks noGrp="1"/>
          </p:cNvSpPr>
          <p:nvPr>
            <p:ph type="dt" sz="half" idx="10"/>
          </p:nvPr>
        </p:nvSpPr>
        <p:spPr/>
        <p:txBody>
          <a:bodyPr/>
          <a:lstStyle/>
          <a:p>
            <a:fld id="{C43749CD-D18D-45EB-AF59-ADDE7B3B4B79}" type="datetimeFigureOut">
              <a:rPr lang="en-US" smtClean="0"/>
              <a:t>2/23/2024</a:t>
            </a:fld>
            <a:endParaRPr lang="en-US" dirty="0"/>
          </a:p>
        </p:txBody>
      </p:sp>
      <p:sp>
        <p:nvSpPr>
          <p:cNvPr id="6" name="Footer Placeholder 5">
            <a:extLst>
              <a:ext uri="{FF2B5EF4-FFF2-40B4-BE49-F238E27FC236}">
                <a16:creationId xmlns:a16="http://schemas.microsoft.com/office/drawing/2014/main" id="{96086C6B-69BD-7F4D-D06C-B5CAA5829AC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1749CD6-25F4-EC8C-921D-5C2B008B2B6C}"/>
              </a:ext>
            </a:extLst>
          </p:cNvPr>
          <p:cNvSpPr>
            <a:spLocks noGrp="1"/>
          </p:cNvSpPr>
          <p:nvPr>
            <p:ph type="sldNum" sz="quarter" idx="12"/>
          </p:nvPr>
        </p:nvSpPr>
        <p:spPr/>
        <p:txBody>
          <a:bodyPr/>
          <a:lstStyle/>
          <a:p>
            <a:fld id="{B8C19520-0319-437B-A520-376C8D1B5963}" type="slidenum">
              <a:rPr lang="en-US" smtClean="0"/>
              <a:t>‹#›</a:t>
            </a:fld>
            <a:endParaRPr lang="en-US" dirty="0"/>
          </a:p>
        </p:txBody>
      </p:sp>
    </p:spTree>
    <p:extLst>
      <p:ext uri="{BB962C8B-B14F-4D97-AF65-F5344CB8AC3E}">
        <p14:creationId xmlns:p14="http://schemas.microsoft.com/office/powerpoint/2010/main" val="1886583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256C7-38EF-44FD-33B4-82B4F37051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7DACD7F-754E-291A-AAD8-4EAF04FE44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5A06FCE-3B14-A816-6968-75520A8976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B720FD-493F-5274-1D83-74D2A239720A}"/>
              </a:ext>
            </a:extLst>
          </p:cNvPr>
          <p:cNvSpPr>
            <a:spLocks noGrp="1"/>
          </p:cNvSpPr>
          <p:nvPr>
            <p:ph type="dt" sz="half" idx="10"/>
          </p:nvPr>
        </p:nvSpPr>
        <p:spPr/>
        <p:txBody>
          <a:bodyPr/>
          <a:lstStyle/>
          <a:p>
            <a:fld id="{C43749CD-D18D-45EB-AF59-ADDE7B3B4B79}" type="datetimeFigureOut">
              <a:rPr lang="en-US" smtClean="0"/>
              <a:t>2/23/2024</a:t>
            </a:fld>
            <a:endParaRPr lang="en-US" dirty="0"/>
          </a:p>
        </p:txBody>
      </p:sp>
      <p:sp>
        <p:nvSpPr>
          <p:cNvPr id="6" name="Footer Placeholder 5">
            <a:extLst>
              <a:ext uri="{FF2B5EF4-FFF2-40B4-BE49-F238E27FC236}">
                <a16:creationId xmlns:a16="http://schemas.microsoft.com/office/drawing/2014/main" id="{36894732-F14C-37D0-B1C4-97D9680A24A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6CED763-3D9E-A626-6DC4-736E14D7E7A5}"/>
              </a:ext>
            </a:extLst>
          </p:cNvPr>
          <p:cNvSpPr>
            <a:spLocks noGrp="1"/>
          </p:cNvSpPr>
          <p:nvPr>
            <p:ph type="sldNum" sz="quarter" idx="12"/>
          </p:nvPr>
        </p:nvSpPr>
        <p:spPr/>
        <p:txBody>
          <a:bodyPr/>
          <a:lstStyle/>
          <a:p>
            <a:fld id="{B8C19520-0319-437B-A520-376C8D1B5963}" type="slidenum">
              <a:rPr lang="en-US" smtClean="0"/>
              <a:t>‹#›</a:t>
            </a:fld>
            <a:endParaRPr lang="en-US" dirty="0"/>
          </a:p>
        </p:txBody>
      </p:sp>
    </p:spTree>
    <p:extLst>
      <p:ext uri="{BB962C8B-B14F-4D97-AF65-F5344CB8AC3E}">
        <p14:creationId xmlns:p14="http://schemas.microsoft.com/office/powerpoint/2010/main" val="657928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10" Type="http://schemas.openxmlformats.org/officeDocument/2006/relationships/theme" Target="../theme/theme3.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image" Target="../media/image4.jpg"/><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4.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7" name="Picture 6" descr="Shape&#10;&#10;Description automatically generated">
            <a:extLst>
              <a:ext uri="{FF2B5EF4-FFF2-40B4-BE49-F238E27FC236}">
                <a16:creationId xmlns:a16="http://schemas.microsoft.com/office/drawing/2014/main" id="{7B77AE57-4272-8856-F220-57B0B991FDD1}"/>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9DC7D59D-14A1-CB8A-822D-342B501896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327205BF-4ADF-27B4-AC76-67A26D841D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B0847D3-5039-CD14-254C-FE9FCF02EE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defRPr>
            </a:lvl1pPr>
          </a:lstStyle>
          <a:p>
            <a:fld id="{C43749CD-D18D-45EB-AF59-ADDE7B3B4B79}" type="datetimeFigureOut">
              <a:rPr lang="en-US" smtClean="0"/>
              <a:pPr/>
              <a:t>2/23/2024</a:t>
            </a:fld>
            <a:endParaRPr lang="en-US" dirty="0"/>
          </a:p>
        </p:txBody>
      </p:sp>
      <p:sp>
        <p:nvSpPr>
          <p:cNvPr id="5" name="Footer Placeholder 4">
            <a:extLst>
              <a:ext uri="{FF2B5EF4-FFF2-40B4-BE49-F238E27FC236}">
                <a16:creationId xmlns:a16="http://schemas.microsoft.com/office/drawing/2014/main" id="{F7D9AF3D-249F-0437-F620-9500A464F3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a:extLst>
              <a:ext uri="{FF2B5EF4-FFF2-40B4-BE49-F238E27FC236}">
                <a16:creationId xmlns:a16="http://schemas.microsoft.com/office/drawing/2014/main" id="{EE55AB16-7322-DE83-0218-8E00F57ACF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B8C19520-0319-437B-A520-376C8D1B5963}" type="slidenum">
              <a:rPr lang="en-US" smtClean="0"/>
              <a:pPr/>
              <a:t>‹#›</a:t>
            </a:fld>
            <a:endParaRPr lang="en-US" dirty="0"/>
          </a:p>
        </p:txBody>
      </p:sp>
    </p:spTree>
    <p:extLst>
      <p:ext uri="{BB962C8B-B14F-4D97-AF65-F5344CB8AC3E}">
        <p14:creationId xmlns:p14="http://schemas.microsoft.com/office/powerpoint/2010/main" val="1138369201"/>
      </p:ext>
    </p:extLst>
  </p:cSld>
  <p:clrMap bg1="dk1" tx1="lt1" bg2="dk2" tx2="lt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Wingdings" panose="05000000000000000000" pitchFamily="2" charset="2"/>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Wingdings" panose="05000000000000000000" pitchFamily="2" charset="2"/>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pic>
        <p:nvPicPr>
          <p:cNvPr id="5" name="Picture 4" descr="A group of glasses with liquid in them&#10;&#10;Description automatically generated with medium confidence">
            <a:extLst>
              <a:ext uri="{FF2B5EF4-FFF2-40B4-BE49-F238E27FC236}">
                <a16:creationId xmlns:a16="http://schemas.microsoft.com/office/drawing/2014/main" id="{0B82CF54-B027-777A-621C-F6ED704A47EE}"/>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0" y="0"/>
            <a:ext cx="12192000" cy="6861572"/>
          </a:xfrm>
          <a:prstGeom prst="rect">
            <a:avLst/>
          </a:prstGeom>
        </p:spPr>
      </p:pic>
    </p:spTree>
    <p:extLst>
      <p:ext uri="{BB962C8B-B14F-4D97-AF65-F5344CB8AC3E}">
        <p14:creationId xmlns:p14="http://schemas.microsoft.com/office/powerpoint/2010/main" val="3765866166"/>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B39578-D0C6-3CC6-5724-E536EDC54A64}"/>
              </a:ext>
            </a:extLst>
          </p:cNvPr>
          <p:cNvSpPr>
            <a:spLocks noGrp="1"/>
          </p:cNvSpPr>
          <p:nvPr>
            <p:ph type="title"/>
          </p:nvPr>
        </p:nvSpPr>
        <p:spPr>
          <a:xfrm>
            <a:off x="838200" y="538376"/>
            <a:ext cx="10515600" cy="115231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83BCE1E3-A43F-85F0-D7EC-FC65ED7EBE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0F75804-94BC-DDB8-1110-EE4D581790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defRPr>
            </a:lvl1pPr>
          </a:lstStyle>
          <a:p>
            <a:fld id="{9B0EF64F-B116-4CB9-8853-738C0882B1D6}" type="datetimeFigureOut">
              <a:rPr lang="en-US" smtClean="0"/>
              <a:pPr/>
              <a:t>2/23/2024</a:t>
            </a:fld>
            <a:endParaRPr lang="en-US" dirty="0"/>
          </a:p>
        </p:txBody>
      </p:sp>
      <p:sp>
        <p:nvSpPr>
          <p:cNvPr id="5" name="Footer Placeholder 4">
            <a:extLst>
              <a:ext uri="{FF2B5EF4-FFF2-40B4-BE49-F238E27FC236}">
                <a16:creationId xmlns:a16="http://schemas.microsoft.com/office/drawing/2014/main" id="{9B51B19A-072D-5C21-B2D5-02601C025D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a:extLst>
              <a:ext uri="{FF2B5EF4-FFF2-40B4-BE49-F238E27FC236}">
                <a16:creationId xmlns:a16="http://schemas.microsoft.com/office/drawing/2014/main" id="{9A42B7C8-9E89-89EA-4A43-2B34EE4A06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C06C7A53-AA9B-43A4-A2D6-56BA70F4AB28}" type="slidenum">
              <a:rPr lang="en-US" smtClean="0"/>
              <a:pPr/>
              <a:t>‹#›</a:t>
            </a:fld>
            <a:endParaRPr lang="en-US" dirty="0"/>
          </a:p>
        </p:txBody>
      </p:sp>
      <p:sp>
        <p:nvSpPr>
          <p:cNvPr id="7" name="Rectangle 6">
            <a:extLst>
              <a:ext uri="{FF2B5EF4-FFF2-40B4-BE49-F238E27FC236}">
                <a16:creationId xmlns:a16="http://schemas.microsoft.com/office/drawing/2014/main" id="{12FB0A97-32A7-E2EC-1CB4-4CE18C0FA5E7}"/>
              </a:ext>
            </a:extLst>
          </p:cNvPr>
          <p:cNvSpPr/>
          <p:nvPr userDrawn="1"/>
        </p:nvSpPr>
        <p:spPr>
          <a:xfrm>
            <a:off x="0" y="3088"/>
            <a:ext cx="12192000" cy="310181"/>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1AED5488-81E0-91EA-37F0-747C823E08CC}"/>
              </a:ext>
            </a:extLst>
          </p:cNvPr>
          <p:cNvSpPr/>
          <p:nvPr userDrawn="1"/>
        </p:nvSpPr>
        <p:spPr>
          <a:xfrm>
            <a:off x="0" y="358989"/>
            <a:ext cx="12192000" cy="45719"/>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10992139"/>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457200" indent="-457200" algn="l" defTabSz="914400" rtl="0" eaLnBrk="1" latinLnBrk="0" hangingPunct="1">
        <a:lnSpc>
          <a:spcPct val="90000"/>
        </a:lnSpc>
        <a:spcBef>
          <a:spcPts val="1000"/>
        </a:spcBef>
        <a:buClr>
          <a:schemeClr val="accent1"/>
        </a:buClr>
        <a:buFont typeface="Wingdings" panose="05000000000000000000" pitchFamily="2" charset="2"/>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Wingdings" panose="05000000000000000000" pitchFamily="2" charset="2"/>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Shape&#10;&#10;Description automatically generated with medium confidence">
            <a:extLst>
              <a:ext uri="{FF2B5EF4-FFF2-40B4-BE49-F238E27FC236}">
                <a16:creationId xmlns:a16="http://schemas.microsoft.com/office/drawing/2014/main" id="{364EEB2E-FD14-44C6-953C-B0817DA9F575}"/>
              </a:ext>
            </a:extLst>
          </p:cNvPr>
          <p:cNvPicPr>
            <a:picLocks noChangeAspect="1"/>
          </p:cNvPicPr>
          <p:nvPr userDrawn="1"/>
        </p:nvPicPr>
        <p:blipFill>
          <a:blip r:embed="rId13"/>
          <a:stretch>
            <a:fill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0641106B-2820-2544-A576-297C54919B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ABF6137C-0046-A541-BEAB-19EFE53495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0E927C6-0D9C-0E41-99E2-C5391078FF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76720D-AAC4-3045-8ADE-E0E99C372E06}" type="datetimeFigureOut">
              <a:rPr lang="en-US" smtClean="0"/>
              <a:t>2/23/2024</a:t>
            </a:fld>
            <a:endParaRPr lang="en-US" dirty="0"/>
          </a:p>
        </p:txBody>
      </p:sp>
      <p:sp>
        <p:nvSpPr>
          <p:cNvPr id="5" name="Footer Placeholder 4">
            <a:extLst>
              <a:ext uri="{FF2B5EF4-FFF2-40B4-BE49-F238E27FC236}">
                <a16:creationId xmlns:a16="http://schemas.microsoft.com/office/drawing/2014/main" id="{B706525D-0CDA-2A48-9924-111800826C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42D7EB7-DFA9-454B-92D8-5DEB41A4F9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C183C-AB36-994B-8BE2-57565BC8FA12}" type="slidenum">
              <a:rPr lang="en-US" smtClean="0"/>
              <a:t>‹#›</a:t>
            </a:fld>
            <a:endParaRPr lang="en-US" dirty="0"/>
          </a:p>
        </p:txBody>
      </p:sp>
    </p:spTree>
    <p:extLst>
      <p:ext uri="{BB962C8B-B14F-4D97-AF65-F5344CB8AC3E}">
        <p14:creationId xmlns:p14="http://schemas.microsoft.com/office/powerpoint/2010/main" val="1019324698"/>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Courier New" panose="02070309020205020404" pitchFamily="49" charset="0"/>
        <a:buChar char="o"/>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917EB5C-2756-939A-1C4A-FB303473F676}"/>
              </a:ext>
            </a:extLst>
          </p:cNvPr>
          <p:cNvSpPr>
            <a:spLocks noGrp="1"/>
          </p:cNvSpPr>
          <p:nvPr>
            <p:ph type="title"/>
          </p:nvPr>
        </p:nvSpPr>
        <p:spPr>
          <a:xfrm>
            <a:off x="509551" y="776822"/>
            <a:ext cx="6043084" cy="4930775"/>
          </a:xfrm>
        </p:spPr>
        <p:txBody>
          <a:bodyPr>
            <a:normAutofit/>
          </a:bodyPr>
          <a:lstStyle/>
          <a:p>
            <a:pPr algn="l"/>
            <a:r>
              <a:rPr lang="en-US" sz="8800" dirty="0"/>
              <a:t>Member Referral Program</a:t>
            </a:r>
          </a:p>
        </p:txBody>
      </p:sp>
    </p:spTree>
    <p:extLst>
      <p:ext uri="{BB962C8B-B14F-4D97-AF65-F5344CB8AC3E}">
        <p14:creationId xmlns:p14="http://schemas.microsoft.com/office/powerpoint/2010/main" val="2874919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ADE69-277D-300C-89EF-F38FDBE8BE2E}"/>
              </a:ext>
            </a:extLst>
          </p:cNvPr>
          <p:cNvSpPr>
            <a:spLocks noGrp="1"/>
          </p:cNvSpPr>
          <p:nvPr>
            <p:ph type="title"/>
          </p:nvPr>
        </p:nvSpPr>
        <p:spPr/>
        <p:txBody>
          <a:bodyPr/>
          <a:lstStyle/>
          <a:p>
            <a:pPr algn="ctr"/>
            <a:r>
              <a:rPr lang="en-US" b="1" dirty="0"/>
              <a:t>UNITED WE BREW™</a:t>
            </a:r>
          </a:p>
        </p:txBody>
      </p:sp>
      <p:sp>
        <p:nvSpPr>
          <p:cNvPr id="5" name="Content Placeholder 4">
            <a:extLst>
              <a:ext uri="{FF2B5EF4-FFF2-40B4-BE49-F238E27FC236}">
                <a16:creationId xmlns:a16="http://schemas.microsoft.com/office/drawing/2014/main" id="{2C82C2FD-6D46-5FE6-96E8-D21FE3F2D2B0}"/>
              </a:ext>
            </a:extLst>
          </p:cNvPr>
          <p:cNvSpPr>
            <a:spLocks noGrp="1"/>
          </p:cNvSpPr>
          <p:nvPr>
            <p:ph idx="1"/>
          </p:nvPr>
        </p:nvSpPr>
        <p:spPr>
          <a:xfrm>
            <a:off x="838200" y="3664372"/>
            <a:ext cx="10515600" cy="2905443"/>
          </a:xfrm>
        </p:spPr>
        <p:txBody>
          <a:bodyPr/>
          <a:lstStyle/>
          <a:p>
            <a:pPr marL="0" indent="0">
              <a:buNone/>
            </a:pPr>
            <a:r>
              <a:rPr lang="en-US" sz="3600" b="1" dirty="0">
                <a:solidFill>
                  <a:schemeClr val="accent1"/>
                </a:solidFill>
              </a:rPr>
              <a:t>You know</a:t>
            </a:r>
          </a:p>
          <a:p>
            <a:r>
              <a:rPr lang="en-US" dirty="0"/>
              <a:t>The value of your Master Brewers membership</a:t>
            </a:r>
          </a:p>
          <a:p>
            <a:r>
              <a:rPr lang="en-US" dirty="0"/>
              <a:t>Other people in the brewing industry</a:t>
            </a:r>
          </a:p>
        </p:txBody>
      </p:sp>
      <p:pic>
        <p:nvPicPr>
          <p:cNvPr id="3" name="Picture 2" descr="MBAA Membership">
            <a:extLst>
              <a:ext uri="{FF2B5EF4-FFF2-40B4-BE49-F238E27FC236}">
                <a16:creationId xmlns:a16="http://schemas.microsoft.com/office/drawing/2014/main" id="{707219E9-B249-69DD-D94A-6D132C1E1CC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486742"/>
            <a:ext cx="7362825"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2413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92F233-9887-8D5A-B4FA-E11A7C8EC95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7DF70B3-EE66-21AB-E2A4-C08975C7CF52}"/>
              </a:ext>
            </a:extLst>
          </p:cNvPr>
          <p:cNvSpPr>
            <a:spLocks noGrp="1"/>
          </p:cNvSpPr>
          <p:nvPr>
            <p:ph type="title"/>
          </p:nvPr>
        </p:nvSpPr>
        <p:spPr/>
        <p:txBody>
          <a:bodyPr/>
          <a:lstStyle/>
          <a:p>
            <a:pPr algn="ctr"/>
            <a:r>
              <a:rPr lang="en-US" b="1" dirty="0"/>
              <a:t>Member Referral Program</a:t>
            </a:r>
          </a:p>
        </p:txBody>
      </p:sp>
      <p:sp>
        <p:nvSpPr>
          <p:cNvPr id="7" name="Text Placeholder 2">
            <a:extLst>
              <a:ext uri="{FF2B5EF4-FFF2-40B4-BE49-F238E27FC236}">
                <a16:creationId xmlns:a16="http://schemas.microsoft.com/office/drawing/2014/main" id="{F9B40C00-22A5-544E-077E-39C77D9D0326}"/>
              </a:ext>
            </a:extLst>
          </p:cNvPr>
          <p:cNvSpPr txBox="1">
            <a:spLocks/>
          </p:cNvSpPr>
          <p:nvPr/>
        </p:nvSpPr>
        <p:spPr>
          <a:xfrm>
            <a:off x="4013934" y="1727589"/>
            <a:ext cx="7080250" cy="4292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Clr>
                <a:schemeClr val="accent1"/>
              </a:buClr>
              <a:buFont typeface="Wingdings" panose="05000000000000000000" pitchFamily="2" charset="2"/>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Wingdings" panose="05000000000000000000" pitchFamily="2" charset="2"/>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r>
              <a:rPr lang="en-US" sz="3600" b="1" dirty="0">
                <a:solidFill>
                  <a:schemeClr val="accent1"/>
                </a:solidFill>
              </a:rPr>
              <a:t>Share Master Brewers </a:t>
            </a:r>
            <a:r>
              <a:rPr lang="en-US" sz="3600" dirty="0"/>
              <a:t>with your peers </a:t>
            </a:r>
            <a:r>
              <a:rPr lang="en-US" sz="3600" dirty="0">
                <a:solidFill>
                  <a:schemeClr val="accent1"/>
                </a:solidFill>
              </a:rPr>
              <a:t>&amp; </a:t>
            </a:r>
            <a:r>
              <a:rPr lang="en-US" sz="3600" b="1" dirty="0">
                <a:solidFill>
                  <a:schemeClr val="accent1"/>
                </a:solidFill>
              </a:rPr>
              <a:t>earn a discount </a:t>
            </a:r>
            <a:r>
              <a:rPr lang="en-US" sz="3600" dirty="0"/>
              <a:t>on your membership dues when they join!</a:t>
            </a:r>
          </a:p>
          <a:p>
            <a:pPr marL="342900" indent="-342900"/>
            <a:r>
              <a:rPr lang="en-US" sz="3600" b="1" dirty="0">
                <a:solidFill>
                  <a:schemeClr val="accent1"/>
                </a:solidFill>
              </a:rPr>
              <a:t>Receive</a:t>
            </a:r>
            <a:r>
              <a:rPr lang="en-US" sz="3600" dirty="0">
                <a:solidFill>
                  <a:schemeClr val="accent1"/>
                </a:solidFill>
              </a:rPr>
              <a:t> </a:t>
            </a:r>
            <a:r>
              <a:rPr lang="en-US" sz="3600" b="1" dirty="0">
                <a:solidFill>
                  <a:schemeClr val="accent1"/>
                </a:solidFill>
              </a:rPr>
              <a:t>20%</a:t>
            </a:r>
            <a:r>
              <a:rPr lang="en-US" sz="3600" dirty="0">
                <a:solidFill>
                  <a:schemeClr val="accent1"/>
                </a:solidFill>
              </a:rPr>
              <a:t> </a:t>
            </a:r>
            <a:r>
              <a:rPr lang="en-US" sz="3600" dirty="0"/>
              <a:t>discount on your membership for each new member you get to join</a:t>
            </a:r>
          </a:p>
          <a:p>
            <a:pPr marL="342900" indent="-342900"/>
            <a:r>
              <a:rPr lang="en-US" sz="3600" dirty="0"/>
              <a:t>Refer 5 new members, and your </a:t>
            </a:r>
            <a:r>
              <a:rPr lang="en-US" sz="3600" b="1" dirty="0">
                <a:solidFill>
                  <a:schemeClr val="accent1"/>
                </a:solidFill>
              </a:rPr>
              <a:t>dues at renewal are free</a:t>
            </a:r>
          </a:p>
        </p:txBody>
      </p:sp>
      <p:pic>
        <p:nvPicPr>
          <p:cNvPr id="8" name="Picture 7" descr="A glass of beer on a table&#10;&#10;Description automatically generated with medium confidence">
            <a:extLst>
              <a:ext uri="{FF2B5EF4-FFF2-40B4-BE49-F238E27FC236}">
                <a16:creationId xmlns:a16="http://schemas.microsoft.com/office/drawing/2014/main" id="{11EECDF6-B931-F458-7C22-3626ED8644AD}"/>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10585" y="1670457"/>
            <a:ext cx="2950083" cy="4419600"/>
          </a:xfrm>
          <a:prstGeom prst="rect">
            <a:avLst/>
          </a:prstGeom>
          <a:noFill/>
        </p:spPr>
      </p:pic>
    </p:spTree>
    <p:extLst>
      <p:ext uri="{BB962C8B-B14F-4D97-AF65-F5344CB8AC3E}">
        <p14:creationId xmlns:p14="http://schemas.microsoft.com/office/powerpoint/2010/main" val="2500868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6A4402-6141-9BD5-D133-797CC3AED39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F1A8F5-B72A-D104-C651-C5B47D1FB88B}"/>
              </a:ext>
            </a:extLst>
          </p:cNvPr>
          <p:cNvSpPr>
            <a:spLocks noGrp="1"/>
          </p:cNvSpPr>
          <p:nvPr>
            <p:ph type="title"/>
          </p:nvPr>
        </p:nvSpPr>
        <p:spPr/>
        <p:txBody>
          <a:bodyPr/>
          <a:lstStyle/>
          <a:p>
            <a:pPr algn="ctr"/>
            <a:r>
              <a:rPr lang="en-US" b="1" dirty="0"/>
              <a:t>Getting Rewarded is Simple</a:t>
            </a:r>
          </a:p>
        </p:txBody>
      </p:sp>
      <p:sp>
        <p:nvSpPr>
          <p:cNvPr id="7" name="Text Placeholder 2">
            <a:extLst>
              <a:ext uri="{FF2B5EF4-FFF2-40B4-BE49-F238E27FC236}">
                <a16:creationId xmlns:a16="http://schemas.microsoft.com/office/drawing/2014/main" id="{693E5B66-DE4C-7B31-6954-A5586F75EE7D}"/>
              </a:ext>
            </a:extLst>
          </p:cNvPr>
          <p:cNvSpPr txBox="1">
            <a:spLocks/>
          </p:cNvSpPr>
          <p:nvPr/>
        </p:nvSpPr>
        <p:spPr>
          <a:xfrm>
            <a:off x="578584" y="1727589"/>
            <a:ext cx="10515600" cy="4292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Clr>
                <a:schemeClr val="accent1"/>
              </a:buClr>
              <a:buFont typeface="Wingdings" panose="05000000000000000000" pitchFamily="2" charset="2"/>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Wingdings" panose="05000000000000000000" pitchFamily="2" charset="2"/>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r>
              <a:rPr lang="en-US" sz="3600" b="1" dirty="0">
                <a:solidFill>
                  <a:schemeClr val="accent1"/>
                </a:solidFill>
              </a:rPr>
              <a:t>Tell </a:t>
            </a:r>
            <a:r>
              <a:rPr lang="en-US" sz="3600" dirty="0"/>
              <a:t>nonmembers about Master Brewers value</a:t>
            </a:r>
          </a:p>
          <a:p>
            <a:pPr marL="342900" indent="-342900"/>
            <a:r>
              <a:rPr lang="en-US" sz="3600" b="1" dirty="0">
                <a:solidFill>
                  <a:schemeClr val="accent1"/>
                </a:solidFill>
              </a:rPr>
              <a:t>Share</a:t>
            </a:r>
            <a:r>
              <a:rPr lang="en-US" sz="3600" dirty="0">
                <a:solidFill>
                  <a:schemeClr val="accent1"/>
                </a:solidFill>
              </a:rPr>
              <a:t> </a:t>
            </a:r>
            <a:r>
              <a:rPr lang="en-US" sz="3600" dirty="0"/>
              <a:t>the 20% discount code </a:t>
            </a:r>
            <a:r>
              <a:rPr lang="en-US" sz="3600" b="1" dirty="0">
                <a:solidFill>
                  <a:schemeClr val="accent1"/>
                </a:solidFill>
              </a:rPr>
              <a:t>NewBrew23</a:t>
            </a:r>
            <a:r>
              <a:rPr lang="en-US" sz="3600" dirty="0"/>
              <a:t> for them to use on membership dues</a:t>
            </a:r>
          </a:p>
          <a:p>
            <a:pPr marL="342900" indent="-342900"/>
            <a:r>
              <a:rPr lang="en-US" sz="3600" dirty="0"/>
              <a:t>Recommend they </a:t>
            </a:r>
            <a:r>
              <a:rPr lang="en-US" sz="3600" b="1" dirty="0">
                <a:solidFill>
                  <a:schemeClr val="accent1"/>
                </a:solidFill>
              </a:rPr>
              <a:t>list your name </a:t>
            </a:r>
            <a:r>
              <a:rPr lang="en-US" sz="3600" dirty="0"/>
              <a:t>as the “referring Member” on their application</a:t>
            </a:r>
          </a:p>
          <a:p>
            <a:pPr marL="342900" indent="-342900"/>
            <a:r>
              <a:rPr lang="en-US" sz="3600" dirty="0"/>
              <a:t>MBAA HQ will track your referrals and automatically </a:t>
            </a:r>
            <a:r>
              <a:rPr lang="en-US" sz="3600" dirty="0">
                <a:solidFill>
                  <a:schemeClr val="accent1"/>
                </a:solidFill>
              </a:rPr>
              <a:t>discount your dues</a:t>
            </a:r>
          </a:p>
        </p:txBody>
      </p:sp>
    </p:spTree>
    <p:extLst>
      <p:ext uri="{BB962C8B-B14F-4D97-AF65-F5344CB8AC3E}">
        <p14:creationId xmlns:p14="http://schemas.microsoft.com/office/powerpoint/2010/main" val="916367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venir Next LT Pro"/>
              <a:ea typeface="+mn-ea"/>
              <a:cs typeface="+mn-cs"/>
            </a:endParaRPr>
          </a:p>
        </p:txBody>
      </p:sp>
      <p:pic>
        <p:nvPicPr>
          <p:cNvPr id="5" name="Picture 4" descr="A group of people holding glasses of beer&#10;&#10;Description automatically generated with low confidence">
            <a:extLst>
              <a:ext uri="{FF2B5EF4-FFF2-40B4-BE49-F238E27FC236}">
                <a16:creationId xmlns:a16="http://schemas.microsoft.com/office/drawing/2014/main" id="{AD2373EC-60F7-4EA0-AF4D-B739A622926A}"/>
              </a:ext>
            </a:extLst>
          </p:cNvPr>
          <p:cNvPicPr>
            <a:picLocks noChangeAspect="1"/>
          </p:cNvPicPr>
          <p:nvPr/>
        </p:nvPicPr>
        <p:blipFill rotWithShape="1">
          <a:blip r:embed="rId3" cstate="screen">
            <a:alphaModFix amt="50000"/>
            <a:extLst>
              <a:ext uri="{28A0092B-C50C-407E-A947-70E740481C1C}">
                <a14:useLocalDpi xmlns:a14="http://schemas.microsoft.com/office/drawing/2010/main"/>
              </a:ext>
            </a:extLst>
          </a:blip>
          <a:srcRect/>
          <a:stretch/>
        </p:blipFill>
        <p:spPr>
          <a:xfrm>
            <a:off x="20" y="1"/>
            <a:ext cx="12191980" cy="6857999"/>
          </a:xfrm>
          <a:prstGeom prst="rect">
            <a:avLst/>
          </a:prstGeom>
        </p:spPr>
      </p:pic>
      <p:sp>
        <p:nvSpPr>
          <p:cNvPr id="2" name="Title 1">
            <a:extLst>
              <a:ext uri="{FF2B5EF4-FFF2-40B4-BE49-F238E27FC236}">
                <a16:creationId xmlns:a16="http://schemas.microsoft.com/office/drawing/2014/main" id="{9243622C-A02F-4AC6-B01C-B03B26D7F298}"/>
              </a:ext>
            </a:extLst>
          </p:cNvPr>
          <p:cNvSpPr>
            <a:spLocks noGrp="1"/>
          </p:cNvSpPr>
          <p:nvPr>
            <p:ph type="title"/>
          </p:nvPr>
        </p:nvSpPr>
        <p:spPr>
          <a:xfrm>
            <a:off x="762000" y="609600"/>
            <a:ext cx="9982200" cy="935038"/>
          </a:xfrm>
        </p:spPr>
        <p:txBody>
          <a:bodyPr vert="horz" lIns="91440" tIns="45720" rIns="91440" bIns="45720" rtlCol="0" anchor="b">
            <a:normAutofit/>
          </a:bodyPr>
          <a:lstStyle/>
          <a:p>
            <a:pPr algn="ctr"/>
            <a:r>
              <a:rPr lang="en-US" sz="6000" b="1" i="0" u="none" strike="noStrike" baseline="0" dirty="0">
                <a:solidFill>
                  <a:srgbClr val="C9992B"/>
                </a:solidFill>
                <a:latin typeface="Calibri" panose="020F0502020204030204" pitchFamily="34" charset="0"/>
                <a:cs typeface="Calibri" panose="020F0502020204030204" pitchFamily="34" charset="0"/>
              </a:rPr>
              <a:t>UNITED WE BREW</a:t>
            </a:r>
            <a:r>
              <a:rPr lang="en-US" sz="3600" b="1" i="0" u="none" strike="noStrike" baseline="60000" dirty="0">
                <a:solidFill>
                  <a:srgbClr val="C9992B"/>
                </a:solidFill>
                <a:latin typeface="Calibri" panose="020F0502020204030204" pitchFamily="34" charset="0"/>
                <a:cs typeface="Calibri" panose="020F0502020204030204" pitchFamily="34" charset="0"/>
              </a:rPr>
              <a:t>TM</a:t>
            </a:r>
            <a:endParaRPr lang="en-US" b="1" dirty="0">
              <a:solidFill>
                <a:srgbClr val="FFFFFF"/>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4750645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ustom Design">
  <a:themeElements>
    <a:clrScheme name="MBAA">
      <a:dk1>
        <a:srgbClr val="222228"/>
      </a:dk1>
      <a:lt1>
        <a:srgbClr val="0093AD"/>
      </a:lt1>
      <a:dk2>
        <a:srgbClr val="FFFFFF"/>
      </a:dk2>
      <a:lt2>
        <a:srgbClr val="BBBCBC"/>
      </a:lt2>
      <a:accent1>
        <a:srgbClr val="CC9700"/>
      </a:accent1>
      <a:accent2>
        <a:srgbClr val="0093AD"/>
      </a:accent2>
      <a:accent3>
        <a:srgbClr val="BBBCBC"/>
      </a:accent3>
      <a:accent4>
        <a:srgbClr val="AF6D04"/>
      </a:accent4>
      <a:accent5>
        <a:srgbClr val="CC9700"/>
      </a:accent5>
      <a:accent6>
        <a:srgbClr val="0093AD"/>
      </a:accent6>
      <a:hlink>
        <a:srgbClr val="0093AD"/>
      </a:hlink>
      <a:folHlink>
        <a:srgbClr val="AF6D04"/>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MBAA">
      <a:dk1>
        <a:srgbClr val="0093AD"/>
      </a:dk1>
      <a:lt1>
        <a:srgbClr val="CC9700"/>
      </a:lt1>
      <a:dk2>
        <a:srgbClr val="454551"/>
      </a:dk2>
      <a:lt2>
        <a:srgbClr val="BBBCBC"/>
      </a:lt2>
      <a:accent1>
        <a:srgbClr val="CC9700"/>
      </a:accent1>
      <a:accent2>
        <a:srgbClr val="0093AD"/>
      </a:accent2>
      <a:accent3>
        <a:srgbClr val="BBBCBC"/>
      </a:accent3>
      <a:accent4>
        <a:srgbClr val="AF6D04"/>
      </a:accent4>
      <a:accent5>
        <a:srgbClr val="CC9700"/>
      </a:accent5>
      <a:accent6>
        <a:srgbClr val="0093AD"/>
      </a:accent6>
      <a:hlink>
        <a:srgbClr val="0093AD"/>
      </a:hlink>
      <a:folHlink>
        <a:srgbClr val="AF6D04"/>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MBAA">
      <a:dk1>
        <a:srgbClr val="222228"/>
      </a:dk1>
      <a:lt1>
        <a:srgbClr val="0093AD"/>
      </a:lt1>
      <a:dk2>
        <a:srgbClr val="FFFFFF"/>
      </a:dk2>
      <a:lt2>
        <a:srgbClr val="BBBCBC"/>
      </a:lt2>
      <a:accent1>
        <a:srgbClr val="CC9700"/>
      </a:accent1>
      <a:accent2>
        <a:srgbClr val="0093AD"/>
      </a:accent2>
      <a:accent3>
        <a:srgbClr val="BBBCBC"/>
      </a:accent3>
      <a:accent4>
        <a:srgbClr val="AF6D04"/>
      </a:accent4>
      <a:accent5>
        <a:srgbClr val="CC9700"/>
      </a:accent5>
      <a:accent6>
        <a:srgbClr val="0093AD"/>
      </a:accent6>
      <a:hlink>
        <a:srgbClr val="0093AD"/>
      </a:hlink>
      <a:folHlink>
        <a:srgbClr val="AF6D04"/>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Theme">
  <a:themeElements>
    <a:clrScheme name="MBAA_Conference">
      <a:dk1>
        <a:sysClr val="windowText" lastClr="000000"/>
      </a:dk1>
      <a:lt1>
        <a:sysClr val="window" lastClr="FFFFFF"/>
      </a:lt1>
      <a:dk2>
        <a:srgbClr val="545759"/>
      </a:dk2>
      <a:lt2>
        <a:srgbClr val="D8D8D8"/>
      </a:lt2>
      <a:accent1>
        <a:srgbClr val="CD9700"/>
      </a:accent1>
      <a:accent2>
        <a:srgbClr val="000000"/>
      </a:accent2>
      <a:accent3>
        <a:srgbClr val="B73E25"/>
      </a:accent3>
      <a:accent4>
        <a:srgbClr val="545759"/>
      </a:accent4>
      <a:accent5>
        <a:srgbClr val="A5A5A5"/>
      </a:accent5>
      <a:accent6>
        <a:srgbClr val="D8D8D8"/>
      </a:accent6>
      <a:hlink>
        <a:srgbClr val="CD9700"/>
      </a:hlink>
      <a:folHlink>
        <a:srgbClr val="B73E25"/>
      </a:folHlink>
    </a:clrScheme>
    <a:fontScheme name="Avenir Next">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8B3E957C60D134E92730B6846FF87D5" ma:contentTypeVersion="3" ma:contentTypeDescription="Create a new document." ma:contentTypeScope="" ma:versionID="2cb990da974019c2f5e7e81e2dee14b4">
  <xsd:schema xmlns:xsd="http://www.w3.org/2001/XMLSchema" xmlns:xs="http://www.w3.org/2001/XMLSchema" xmlns:p="http://schemas.microsoft.com/office/2006/metadata/properties" xmlns:ns1="http://schemas.microsoft.com/sharepoint/v3" xmlns:ns2="392c36b6-6659-4804-b8b4-cbaf520a1bff" targetNamespace="http://schemas.microsoft.com/office/2006/metadata/properties" ma:root="true" ma:fieldsID="b2da9c23fda832463dfd7b2d2e0ef8c6" ns1:_="" ns2:_="">
    <xsd:import namespace="http://schemas.microsoft.com/sharepoint/v3"/>
    <xsd:import namespace="392c36b6-6659-4804-b8b4-cbaf520a1bff"/>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92c36b6-6659-4804-b8b4-cbaf520a1bff"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SharedWithUsers xmlns="392c36b6-6659-4804-b8b4-cbaf520a1bff">
      <UserInfo>
        <DisplayName>Eric Fletty</DisplayName>
        <AccountId>54</AccountId>
        <AccountType/>
      </UserInfo>
      <UserInfo>
        <DisplayName>Susan Kohn</DisplayName>
        <AccountId>34</AccountId>
        <AccountType/>
      </UserInfo>
      <UserInfo>
        <DisplayName>Tressa Patrias</DisplayName>
        <AccountId>21</AccountId>
        <AccountType/>
      </UserInfo>
      <UserInfo>
        <DisplayName>Megan Boatman</DisplayName>
        <AccountId>59</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BC7431-CD90-48CD-8FAD-8DF79E902644}"/>
</file>

<file path=customXml/itemProps2.xml><?xml version="1.0" encoding="utf-8"?>
<ds:datastoreItem xmlns:ds="http://schemas.openxmlformats.org/officeDocument/2006/customXml" ds:itemID="{9B6E6827-B88B-40F9-AD4D-0456B045B870}"/>
</file>

<file path=customXml/itemProps3.xml><?xml version="1.0" encoding="utf-8"?>
<ds:datastoreItem xmlns:ds="http://schemas.openxmlformats.org/officeDocument/2006/customXml" ds:itemID="{0E98C647-4BC6-428D-A2CD-1E10D2D8C557}"/>
</file>

<file path=docProps/app.xml><?xml version="1.0" encoding="utf-8"?>
<Properties xmlns="http://schemas.openxmlformats.org/officeDocument/2006/extended-properties" xmlns:vt="http://schemas.openxmlformats.org/officeDocument/2006/docPropsVTypes">
  <TotalTime>288</TotalTime>
  <Words>370</Words>
  <Application>Microsoft Office PowerPoint</Application>
  <PresentationFormat>Widescreen</PresentationFormat>
  <Paragraphs>22</Paragraphs>
  <Slides>5</Slides>
  <Notes>4</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5</vt:i4>
      </vt:variant>
    </vt:vector>
  </HeadingPairs>
  <TitlesOfParts>
    <vt:vector size="15" baseType="lpstr">
      <vt:lpstr>Arial</vt:lpstr>
      <vt:lpstr>Avenir Next LT Pro</vt:lpstr>
      <vt:lpstr>Calibri</vt:lpstr>
      <vt:lpstr>Courier New</vt:lpstr>
      <vt:lpstr>Trebuchet MS</vt:lpstr>
      <vt:lpstr>Wingdings</vt:lpstr>
      <vt:lpstr>Custom Design</vt:lpstr>
      <vt:lpstr>2_Office Theme</vt:lpstr>
      <vt:lpstr>1_Custom Design</vt:lpstr>
      <vt:lpstr>1_Office Theme</vt:lpstr>
      <vt:lpstr>Member Referral Program</vt:lpstr>
      <vt:lpstr>UNITED WE BREW™</vt:lpstr>
      <vt:lpstr>Member Referral Program</vt:lpstr>
      <vt:lpstr>Getting Rewarded is Simple</vt:lpstr>
      <vt:lpstr>UNITED WE BREWTM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 Brewers Executive Committee Call  May 16, 2023</dc:title>
  <dc:creator>Linda Schmitt</dc:creator>
  <cp:lastModifiedBy>Rachel Alvarado</cp:lastModifiedBy>
  <cp:revision>6</cp:revision>
  <dcterms:created xsi:type="dcterms:W3CDTF">2023-05-12T16:38:44Z</dcterms:created>
  <dcterms:modified xsi:type="dcterms:W3CDTF">2024-02-23T19:49:02Z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f6c99dd830e14ce891a6eb7cee1828e0">
    <vt:lpwstr>MBAA|4836e102-9fcb-487a-bbd6-5dbf9a63da19</vt:lpwstr>
  </property>
  <property fmtid="{D5CDD505-2E9C-101B-9397-08002B2CF9AE}" pid="3" name="b3bbf6988afb4d848c6c862bf57d0954">
    <vt:lpwstr/>
  </property>
  <property fmtid="{D5CDD505-2E9C-101B-9397-08002B2CF9AE}" pid="4" name="Dept">
    <vt:lpwstr>100;#Membership|548c06e5-18c2-4c6d-a00c-ebb87664a69a</vt:lpwstr>
  </property>
  <property fmtid="{D5CDD505-2E9C-101B-9397-08002B2CF9AE}" pid="5" name="Year">
    <vt:lpwstr/>
  </property>
  <property fmtid="{D5CDD505-2E9C-101B-9397-08002B2CF9AE}" pid="6" name="pf883864921545dcb765a611164cbba4">
    <vt:lpwstr>Membership|548c06e5-18c2-4c6d-a00c-ebb87664a69a</vt:lpwstr>
  </property>
  <property fmtid="{D5CDD505-2E9C-101B-9397-08002B2CF9AE}" pid="7" name="Graphic Type">
    <vt:lpwstr/>
  </property>
  <property fmtid="{D5CDD505-2E9C-101B-9397-08002B2CF9AE}" pid="8" name="Asset Type">
    <vt:lpwstr/>
  </property>
  <property fmtid="{D5CDD505-2E9C-101B-9397-08002B2CF9AE}" pid="9" name="Doc Type">
    <vt:lpwstr>168;#Template|a9e58bf8-e2c1-4336-9f36-4d316c3d237b</vt:lpwstr>
  </property>
  <property fmtid="{D5CDD505-2E9C-101B-9397-08002B2CF9AE}" pid="10" name="hcc2f106a4cd499498ef6b1f8a25a6d1">
    <vt:lpwstr/>
  </property>
  <property fmtid="{D5CDD505-2E9C-101B-9397-08002B2CF9AE}" pid="11" name="ContentTypeId">
    <vt:lpwstr>0x010100D8B3E957C60D134E92730B6846FF87D5</vt:lpwstr>
  </property>
  <property fmtid="{D5CDD505-2E9C-101B-9397-08002B2CF9AE}" pid="12" name="Project-Product Type">
    <vt:lpwstr>174;#Presentation|d86e8cf2-899a-46ef-8685-ff9f3ca10656</vt:lpwstr>
  </property>
  <property fmtid="{D5CDD505-2E9C-101B-9397-08002B2CF9AE}" pid="13" name="MediaServiceImageTags">
    <vt:lpwstr/>
  </property>
  <property fmtid="{D5CDD505-2E9C-101B-9397-08002B2CF9AE}" pid="14" name="c1e5986d7e0540ad9b8ae873024ad884">
    <vt:lpwstr>Presentation|d86e8cf2-899a-46ef-8685-ff9f3ca10656</vt:lpwstr>
  </property>
  <property fmtid="{D5CDD505-2E9C-101B-9397-08002B2CF9AE}" pid="15" name="o9c6ae59bc094057a74dc52f4e9d3b0e">
    <vt:lpwstr>Template|a9e58bf8-e2c1-4336-9f36-4d316c3d237b</vt:lpwstr>
  </property>
  <property fmtid="{D5CDD505-2E9C-101B-9397-08002B2CF9AE}" pid="16" name="Fiscal Year">
    <vt:lpwstr/>
  </property>
  <property fmtid="{D5CDD505-2E9C-101B-9397-08002B2CF9AE}" pid="17" name="Member Group">
    <vt:lpwstr>Executive</vt:lpwstr>
  </property>
  <property fmtid="{D5CDD505-2E9C-101B-9397-08002B2CF9AE}" pid="18" name="Society">
    <vt:lpwstr>92;#MBAA|4836e102-9fcb-487a-bbd6-5dbf9a63da19</vt:lpwstr>
  </property>
  <property fmtid="{D5CDD505-2E9C-101B-9397-08002B2CF9AE}" pid="19" name="Month">
    <vt:lpwstr/>
  </property>
  <property fmtid="{D5CDD505-2E9C-101B-9397-08002B2CF9AE}" pid="20" name="ke59974387d4412baf7c02bd8d0637be">
    <vt:lpwstr/>
  </property>
  <property fmtid="{D5CDD505-2E9C-101B-9397-08002B2CF9AE}" pid="21" name="fd876b823b1241b2ac862f0b0961f674">
    <vt:lpwstr/>
  </property>
  <property fmtid="{D5CDD505-2E9C-101B-9397-08002B2CF9AE}" pid="22" name="bf493a56faf6472ab74b31387fcc1986">
    <vt:lpwstr/>
  </property>
  <property fmtid="{D5CDD505-2E9C-101B-9397-08002B2CF9AE}" pid="23" name="Marketing Channel">
    <vt:lpwstr/>
  </property>
  <property fmtid="{D5CDD505-2E9C-101B-9397-08002B2CF9AE}" pid="24" name="i5b37da582ea4f829f247cb6e1211f2d">
    <vt:lpwstr/>
  </property>
  <property fmtid="{D5CDD505-2E9C-101B-9397-08002B2CF9AE}" pid="25" name="TaxCatchAll">
    <vt:lpwstr>174;#Presentation|d86e8cf2-899a-46ef-8685-ff9f3ca10656;#100;#Membership|548c06e5-18c2-4c6d-a00c-ebb87664a69a;#92;#MBAA|4836e102-9fcb-487a-bbd6-5dbf9a63da19;#168;#Template|a9e58bf8-e2c1-4336-9f36-4d316c3d237b</vt:lpwstr>
  </property>
  <property fmtid="{D5CDD505-2E9C-101B-9397-08002B2CF9AE}" pid="26" name="SharedWithUsers">
    <vt:lpwstr>54;#Eric Fletty;#34;#Susan Kohn;#21;#Tressa Patrias;#59;#Megan Boatman</vt:lpwstr>
  </property>
</Properties>
</file>